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8"/>
  </p:notesMasterIdLst>
  <p:sldIdLst>
    <p:sldId id="332" r:id="rId2"/>
    <p:sldId id="384" r:id="rId3"/>
    <p:sldId id="333" r:id="rId4"/>
    <p:sldId id="385" r:id="rId5"/>
    <p:sldId id="334" r:id="rId6"/>
    <p:sldId id="386" r:id="rId7"/>
    <p:sldId id="352" r:id="rId8"/>
    <p:sldId id="387" r:id="rId9"/>
    <p:sldId id="351" r:id="rId10"/>
    <p:sldId id="388" r:id="rId11"/>
    <p:sldId id="350" r:id="rId12"/>
    <p:sldId id="389" r:id="rId13"/>
    <p:sldId id="349" r:id="rId14"/>
    <p:sldId id="390" r:id="rId15"/>
    <p:sldId id="348" r:id="rId16"/>
    <p:sldId id="391" r:id="rId17"/>
    <p:sldId id="347" r:id="rId18"/>
    <p:sldId id="392" r:id="rId19"/>
    <p:sldId id="346" r:id="rId20"/>
    <p:sldId id="393" r:id="rId21"/>
    <p:sldId id="345" r:id="rId22"/>
    <p:sldId id="394" r:id="rId23"/>
    <p:sldId id="344" r:id="rId24"/>
    <p:sldId id="395" r:id="rId25"/>
    <p:sldId id="343" r:id="rId26"/>
    <p:sldId id="396" r:id="rId27"/>
    <p:sldId id="342" r:id="rId28"/>
    <p:sldId id="397" r:id="rId29"/>
    <p:sldId id="340" r:id="rId30"/>
    <p:sldId id="399" r:id="rId31"/>
    <p:sldId id="339" r:id="rId32"/>
    <p:sldId id="400" r:id="rId33"/>
    <p:sldId id="338" r:id="rId34"/>
    <p:sldId id="401" r:id="rId35"/>
    <p:sldId id="335" r:id="rId36"/>
    <p:sldId id="402" r:id="rId37"/>
    <p:sldId id="336" r:id="rId38"/>
    <p:sldId id="403" r:id="rId39"/>
    <p:sldId id="337" r:id="rId40"/>
    <p:sldId id="404" r:id="rId41"/>
    <p:sldId id="353" r:id="rId42"/>
    <p:sldId id="405" r:id="rId43"/>
    <p:sldId id="354" r:id="rId44"/>
    <p:sldId id="406" r:id="rId45"/>
    <p:sldId id="358" r:id="rId46"/>
    <p:sldId id="407" r:id="rId47"/>
    <p:sldId id="357" r:id="rId48"/>
    <p:sldId id="408" r:id="rId49"/>
    <p:sldId id="359" r:id="rId50"/>
    <p:sldId id="409" r:id="rId51"/>
    <p:sldId id="360" r:id="rId52"/>
    <p:sldId id="410" r:id="rId53"/>
    <p:sldId id="361" r:id="rId54"/>
    <p:sldId id="411" r:id="rId55"/>
    <p:sldId id="362" r:id="rId56"/>
    <p:sldId id="412" r:id="rId57"/>
    <p:sldId id="363" r:id="rId58"/>
    <p:sldId id="413" r:id="rId59"/>
    <p:sldId id="364" r:id="rId60"/>
    <p:sldId id="414" r:id="rId61"/>
    <p:sldId id="365" r:id="rId62"/>
    <p:sldId id="415" r:id="rId63"/>
    <p:sldId id="366" r:id="rId64"/>
    <p:sldId id="416" r:id="rId65"/>
    <p:sldId id="367" r:id="rId66"/>
    <p:sldId id="417" r:id="rId67"/>
    <p:sldId id="368" r:id="rId68"/>
    <p:sldId id="418" r:id="rId69"/>
    <p:sldId id="369" r:id="rId70"/>
    <p:sldId id="419" r:id="rId71"/>
    <p:sldId id="370" r:id="rId72"/>
    <p:sldId id="420" r:id="rId73"/>
    <p:sldId id="371" r:id="rId74"/>
    <p:sldId id="421" r:id="rId75"/>
    <p:sldId id="372" r:id="rId76"/>
    <p:sldId id="422" r:id="rId77"/>
    <p:sldId id="373" r:id="rId78"/>
    <p:sldId id="423" r:id="rId79"/>
    <p:sldId id="374" r:id="rId80"/>
    <p:sldId id="424" r:id="rId81"/>
    <p:sldId id="375" r:id="rId82"/>
    <p:sldId id="425" r:id="rId83"/>
    <p:sldId id="376" r:id="rId84"/>
    <p:sldId id="426" r:id="rId85"/>
    <p:sldId id="377" r:id="rId86"/>
    <p:sldId id="427" r:id="rId87"/>
    <p:sldId id="380" r:id="rId88"/>
    <p:sldId id="428" r:id="rId89"/>
    <p:sldId id="381" r:id="rId90"/>
    <p:sldId id="429" r:id="rId91"/>
    <p:sldId id="382" r:id="rId92"/>
    <p:sldId id="430" r:id="rId93"/>
    <p:sldId id="383" r:id="rId94"/>
    <p:sldId id="431" r:id="rId95"/>
    <p:sldId id="341" r:id="rId96"/>
    <p:sldId id="398" r:id="rId97"/>
  </p:sldIdLst>
  <p:sldSz cx="3200400" cy="1828800"/>
  <p:notesSz cx="6858000" cy="9144000"/>
  <p:defaultTextStyle>
    <a:defPPr>
      <a:defRPr lang="en-US"/>
    </a:defPPr>
    <a:lvl1pPr marL="0" algn="l" defTabSz="241402" rtl="0" eaLnBrk="1" latinLnBrk="0" hangingPunct="1">
      <a:defRPr sz="475" kern="1200">
        <a:solidFill>
          <a:schemeClr val="tx1"/>
        </a:solidFill>
        <a:latin typeface="+mn-lt"/>
        <a:ea typeface="+mn-ea"/>
        <a:cs typeface="+mn-cs"/>
      </a:defRPr>
    </a:lvl1pPr>
    <a:lvl2pPr marL="120701" algn="l" defTabSz="241402" rtl="0" eaLnBrk="1" latinLnBrk="0" hangingPunct="1">
      <a:defRPr sz="475" kern="1200">
        <a:solidFill>
          <a:schemeClr val="tx1"/>
        </a:solidFill>
        <a:latin typeface="+mn-lt"/>
        <a:ea typeface="+mn-ea"/>
        <a:cs typeface="+mn-cs"/>
      </a:defRPr>
    </a:lvl2pPr>
    <a:lvl3pPr marL="241402" algn="l" defTabSz="241402" rtl="0" eaLnBrk="1" latinLnBrk="0" hangingPunct="1">
      <a:defRPr sz="475" kern="1200">
        <a:solidFill>
          <a:schemeClr val="tx1"/>
        </a:solidFill>
        <a:latin typeface="+mn-lt"/>
        <a:ea typeface="+mn-ea"/>
        <a:cs typeface="+mn-cs"/>
      </a:defRPr>
    </a:lvl3pPr>
    <a:lvl4pPr marL="362102" algn="l" defTabSz="241402" rtl="0" eaLnBrk="1" latinLnBrk="0" hangingPunct="1">
      <a:defRPr sz="475" kern="1200">
        <a:solidFill>
          <a:schemeClr val="tx1"/>
        </a:solidFill>
        <a:latin typeface="+mn-lt"/>
        <a:ea typeface="+mn-ea"/>
        <a:cs typeface="+mn-cs"/>
      </a:defRPr>
    </a:lvl4pPr>
    <a:lvl5pPr marL="482803" algn="l" defTabSz="241402" rtl="0" eaLnBrk="1" latinLnBrk="0" hangingPunct="1">
      <a:defRPr sz="475" kern="1200">
        <a:solidFill>
          <a:schemeClr val="tx1"/>
        </a:solidFill>
        <a:latin typeface="+mn-lt"/>
        <a:ea typeface="+mn-ea"/>
        <a:cs typeface="+mn-cs"/>
      </a:defRPr>
    </a:lvl5pPr>
    <a:lvl6pPr marL="603504" algn="l" defTabSz="241402" rtl="0" eaLnBrk="1" latinLnBrk="0" hangingPunct="1">
      <a:defRPr sz="475" kern="1200">
        <a:solidFill>
          <a:schemeClr val="tx1"/>
        </a:solidFill>
        <a:latin typeface="+mn-lt"/>
        <a:ea typeface="+mn-ea"/>
        <a:cs typeface="+mn-cs"/>
      </a:defRPr>
    </a:lvl6pPr>
    <a:lvl7pPr marL="724205" algn="l" defTabSz="241402" rtl="0" eaLnBrk="1" latinLnBrk="0" hangingPunct="1">
      <a:defRPr sz="475" kern="1200">
        <a:solidFill>
          <a:schemeClr val="tx1"/>
        </a:solidFill>
        <a:latin typeface="+mn-lt"/>
        <a:ea typeface="+mn-ea"/>
        <a:cs typeface="+mn-cs"/>
      </a:defRPr>
    </a:lvl7pPr>
    <a:lvl8pPr marL="844906" algn="l" defTabSz="241402" rtl="0" eaLnBrk="1" latinLnBrk="0" hangingPunct="1">
      <a:defRPr sz="475" kern="1200">
        <a:solidFill>
          <a:schemeClr val="tx1"/>
        </a:solidFill>
        <a:latin typeface="+mn-lt"/>
        <a:ea typeface="+mn-ea"/>
        <a:cs typeface="+mn-cs"/>
      </a:defRPr>
    </a:lvl8pPr>
    <a:lvl9pPr marL="965606" algn="l" defTabSz="241402" rtl="0" eaLnBrk="1" latinLnBrk="0" hangingPunct="1">
      <a:defRPr sz="47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82" userDrawn="1">
          <p15:clr>
            <a:srgbClr val="A4A3A4"/>
          </p15:clr>
        </p15:guide>
        <p15:guide id="2" pos="10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74"/>
    <p:restoredTop sz="94789"/>
  </p:normalViewPr>
  <p:slideViewPr>
    <p:cSldViewPr snapToGrid="0" snapToObjects="1">
      <p:cViewPr>
        <p:scale>
          <a:sx n="289" d="100"/>
          <a:sy n="289" d="100"/>
        </p:scale>
        <p:origin x="1536" y="1024"/>
      </p:cViewPr>
      <p:guideLst>
        <p:guide orient="horz" pos="582"/>
        <p:guide pos="10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F0140B-2E0F-7648-8BD0-975B3DE8095B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95BDCE9-8956-534D-B6F8-D02CEE6CF042}">
      <dgm:prSet phldrT="[Text]"/>
      <dgm:spPr/>
      <dgm:t>
        <a:bodyPr/>
        <a:lstStyle/>
        <a:p>
          <a:r>
            <a:rPr lang="en-GB" dirty="0"/>
            <a:t>Harmony</a:t>
          </a:r>
        </a:p>
      </dgm:t>
    </dgm:pt>
    <dgm:pt modelId="{D028625A-7D49-C949-A53B-7263CE1E4C2F}" type="parTrans" cxnId="{BB896329-4385-EE43-BD3E-071F6B7C3345}">
      <dgm:prSet/>
      <dgm:spPr/>
      <dgm:t>
        <a:bodyPr/>
        <a:lstStyle/>
        <a:p>
          <a:endParaRPr lang="en-GB"/>
        </a:p>
      </dgm:t>
    </dgm:pt>
    <dgm:pt modelId="{EE996EA1-FDC7-6140-9E09-31A492DE8C17}" type="sibTrans" cxnId="{BB896329-4385-EE43-BD3E-071F6B7C3345}">
      <dgm:prSet/>
      <dgm:spPr/>
      <dgm:t>
        <a:bodyPr/>
        <a:lstStyle/>
        <a:p>
          <a:endParaRPr lang="en-GB"/>
        </a:p>
      </dgm:t>
    </dgm:pt>
    <dgm:pt modelId="{428C3FA2-E706-1346-A903-C6D41400C6A7}">
      <dgm:prSet phldrT="[Text]"/>
      <dgm:spPr/>
      <dgm:t>
        <a:bodyPr/>
        <a:lstStyle/>
        <a:p>
          <a:r>
            <a:rPr lang="en-GB" dirty="0"/>
            <a:t>Honour/</a:t>
          </a:r>
        </a:p>
        <a:p>
          <a:r>
            <a:rPr lang="en-GB" dirty="0"/>
            <a:t>Self-Esteem</a:t>
          </a:r>
        </a:p>
      </dgm:t>
    </dgm:pt>
    <dgm:pt modelId="{4CEB9BD7-CCB0-8540-91CA-BDA1258BF4C7}" type="parTrans" cxnId="{D52CB923-D4A9-5E42-8E71-2E154BAF079B}">
      <dgm:prSet/>
      <dgm:spPr/>
      <dgm:t>
        <a:bodyPr/>
        <a:lstStyle/>
        <a:p>
          <a:endParaRPr lang="en-GB"/>
        </a:p>
      </dgm:t>
    </dgm:pt>
    <dgm:pt modelId="{0B4B9B0F-3C76-F649-BE7B-914280221D34}" type="sibTrans" cxnId="{D52CB923-D4A9-5E42-8E71-2E154BAF079B}">
      <dgm:prSet/>
      <dgm:spPr/>
      <dgm:t>
        <a:bodyPr/>
        <a:lstStyle/>
        <a:p>
          <a:endParaRPr lang="en-GB"/>
        </a:p>
      </dgm:t>
    </dgm:pt>
    <dgm:pt modelId="{38C7605B-27B7-0E4E-AC78-4EA95160604B}">
      <dgm:prSet phldrT="[Text]"/>
      <dgm:spPr/>
      <dgm:t>
        <a:bodyPr/>
        <a:lstStyle/>
        <a:p>
          <a:r>
            <a:rPr lang="en-GB" dirty="0"/>
            <a:t>Discipline / Self- Improvement</a:t>
          </a:r>
        </a:p>
      </dgm:t>
    </dgm:pt>
    <dgm:pt modelId="{BF121912-C719-BE43-9839-F7012F56E8B2}" type="parTrans" cxnId="{580205BB-0616-804E-B905-D089CB8F3575}">
      <dgm:prSet/>
      <dgm:spPr/>
      <dgm:t>
        <a:bodyPr/>
        <a:lstStyle/>
        <a:p>
          <a:endParaRPr lang="en-GB"/>
        </a:p>
      </dgm:t>
    </dgm:pt>
    <dgm:pt modelId="{0CBB6D63-F593-AC4D-84F2-83F2EF4CF674}" type="sibTrans" cxnId="{580205BB-0616-804E-B905-D089CB8F3575}">
      <dgm:prSet/>
      <dgm:spPr/>
      <dgm:t>
        <a:bodyPr/>
        <a:lstStyle/>
        <a:p>
          <a:endParaRPr lang="en-GB"/>
        </a:p>
      </dgm:t>
    </dgm:pt>
    <dgm:pt modelId="{BE6FB1CF-D505-8B44-8DE2-A09D1CF53B0A}">
      <dgm:prSet phldrT="[Text]"/>
      <dgm:spPr/>
      <dgm:t>
        <a:bodyPr/>
        <a:lstStyle/>
        <a:p>
          <a:r>
            <a:rPr lang="en-GB" dirty="0"/>
            <a:t>Humility</a:t>
          </a:r>
        </a:p>
      </dgm:t>
    </dgm:pt>
    <dgm:pt modelId="{BFAF66DE-FC05-3D41-9F74-E142050DD159}" type="parTrans" cxnId="{148181DA-8C4B-9A48-B7C9-DA65319F45FF}">
      <dgm:prSet/>
      <dgm:spPr/>
      <dgm:t>
        <a:bodyPr/>
        <a:lstStyle/>
        <a:p>
          <a:endParaRPr lang="en-GB"/>
        </a:p>
      </dgm:t>
    </dgm:pt>
    <dgm:pt modelId="{061E7485-4DA5-E249-A52F-5A56866558CC}" type="sibTrans" cxnId="{148181DA-8C4B-9A48-B7C9-DA65319F45FF}">
      <dgm:prSet/>
      <dgm:spPr/>
      <dgm:t>
        <a:bodyPr/>
        <a:lstStyle/>
        <a:p>
          <a:endParaRPr lang="en-GB"/>
        </a:p>
      </dgm:t>
    </dgm:pt>
    <dgm:pt modelId="{6BBE0666-D898-E048-A997-CBBD1881B0E0}">
      <dgm:prSet phldrT="[Text]"/>
      <dgm:spPr/>
      <dgm:t>
        <a:bodyPr/>
        <a:lstStyle/>
        <a:p>
          <a:r>
            <a:rPr lang="en-GB" dirty="0"/>
            <a:t>Family &amp; Friends</a:t>
          </a:r>
        </a:p>
      </dgm:t>
    </dgm:pt>
    <dgm:pt modelId="{0E1046DC-FB47-294E-8642-748ECF579541}" type="parTrans" cxnId="{2A721699-FEA5-254D-9275-219ED70EA829}">
      <dgm:prSet/>
      <dgm:spPr/>
      <dgm:t>
        <a:bodyPr/>
        <a:lstStyle/>
        <a:p>
          <a:endParaRPr lang="en-GB"/>
        </a:p>
      </dgm:t>
    </dgm:pt>
    <dgm:pt modelId="{6EE75206-3CDD-9248-ABA1-0D5289A9558A}" type="sibTrans" cxnId="{2A721699-FEA5-254D-9275-219ED70EA829}">
      <dgm:prSet/>
      <dgm:spPr/>
      <dgm:t>
        <a:bodyPr/>
        <a:lstStyle/>
        <a:p>
          <a:endParaRPr lang="en-GB"/>
        </a:p>
      </dgm:t>
    </dgm:pt>
    <dgm:pt modelId="{9198F4BF-0125-5649-8EAF-255E24302C7B}">
      <dgm:prSet phldrT="[Text]"/>
      <dgm:spPr/>
      <dgm:t>
        <a:bodyPr/>
        <a:lstStyle/>
        <a:p>
          <a:r>
            <a:rPr lang="en-GB" dirty="0"/>
            <a:t>Humour</a:t>
          </a:r>
        </a:p>
      </dgm:t>
    </dgm:pt>
    <dgm:pt modelId="{7872F9C6-377F-704B-99DA-D98063249A87}" type="parTrans" cxnId="{C66513C9-2004-1C44-8BDE-4C8149C99D0C}">
      <dgm:prSet/>
      <dgm:spPr/>
      <dgm:t>
        <a:bodyPr/>
        <a:lstStyle/>
        <a:p>
          <a:endParaRPr lang="en-GB"/>
        </a:p>
      </dgm:t>
    </dgm:pt>
    <dgm:pt modelId="{FACA68A3-8B39-AC4E-8AE8-78C0B6E52573}" type="sibTrans" cxnId="{C66513C9-2004-1C44-8BDE-4C8149C99D0C}">
      <dgm:prSet/>
      <dgm:spPr/>
      <dgm:t>
        <a:bodyPr/>
        <a:lstStyle/>
        <a:p>
          <a:endParaRPr lang="en-GB"/>
        </a:p>
      </dgm:t>
    </dgm:pt>
    <dgm:pt modelId="{33583821-D00B-6642-B0D0-CBAFEAE15837}">
      <dgm:prSet phldrT="[Text]"/>
      <dgm:spPr/>
      <dgm:t>
        <a:bodyPr/>
        <a:lstStyle/>
        <a:p>
          <a:r>
            <a:rPr lang="en-GB" dirty="0"/>
            <a:t>Determination</a:t>
          </a:r>
        </a:p>
      </dgm:t>
    </dgm:pt>
    <dgm:pt modelId="{D361BE71-5F20-1742-8990-DC081445EC8B}" type="parTrans" cxnId="{D9B511AC-3D7C-BE4A-A702-C94C5AA18876}">
      <dgm:prSet/>
      <dgm:spPr/>
      <dgm:t>
        <a:bodyPr/>
        <a:lstStyle/>
        <a:p>
          <a:endParaRPr lang="en-GB"/>
        </a:p>
      </dgm:t>
    </dgm:pt>
    <dgm:pt modelId="{4F35FCB1-B40A-F148-9BFC-03E6DE6ACE92}" type="sibTrans" cxnId="{D9B511AC-3D7C-BE4A-A702-C94C5AA18876}">
      <dgm:prSet/>
      <dgm:spPr/>
      <dgm:t>
        <a:bodyPr/>
        <a:lstStyle/>
        <a:p>
          <a:endParaRPr lang="en-GB"/>
        </a:p>
      </dgm:t>
    </dgm:pt>
    <dgm:pt modelId="{ED58747F-38CD-AD40-A9FB-5E4B7104F9A0}">
      <dgm:prSet/>
      <dgm:spPr/>
      <dgm:t>
        <a:bodyPr/>
        <a:lstStyle/>
        <a:p>
          <a:r>
            <a:rPr lang="en-GB" dirty="0"/>
            <a:t>Kindness</a:t>
          </a:r>
        </a:p>
      </dgm:t>
    </dgm:pt>
    <dgm:pt modelId="{B4DA14A6-1C65-7845-B75D-28BB952B54F0}" type="parTrans" cxnId="{2DEDFA0C-810B-CD4A-A507-ADFD02CD8585}">
      <dgm:prSet/>
      <dgm:spPr/>
      <dgm:t>
        <a:bodyPr/>
        <a:lstStyle/>
        <a:p>
          <a:endParaRPr lang="en-GB"/>
        </a:p>
      </dgm:t>
    </dgm:pt>
    <dgm:pt modelId="{37B97B67-CC75-D343-8279-A0ED0B3D8B1F}" type="sibTrans" cxnId="{2DEDFA0C-810B-CD4A-A507-ADFD02CD8585}">
      <dgm:prSet/>
      <dgm:spPr/>
      <dgm:t>
        <a:bodyPr/>
        <a:lstStyle/>
        <a:p>
          <a:endParaRPr lang="en-GB"/>
        </a:p>
      </dgm:t>
    </dgm:pt>
    <dgm:pt modelId="{A73F86E1-742F-664F-A9B1-0278152011AB}" type="pres">
      <dgm:prSet presAssocID="{F7F0140B-2E0F-7648-8BD0-975B3DE8095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2DDDE2-90D8-4C40-95C8-29B01461BFAA}" type="pres">
      <dgm:prSet presAssocID="{C95BDCE9-8956-534D-B6F8-D02CEE6CF042}" presName="hierRoot1" presStyleCnt="0">
        <dgm:presLayoutVars>
          <dgm:hierBranch val="init"/>
        </dgm:presLayoutVars>
      </dgm:prSet>
      <dgm:spPr/>
    </dgm:pt>
    <dgm:pt modelId="{34935DF7-D01B-2B44-8157-5505C21CBE77}" type="pres">
      <dgm:prSet presAssocID="{C95BDCE9-8956-534D-B6F8-D02CEE6CF042}" presName="rootComposite1" presStyleCnt="0"/>
      <dgm:spPr/>
    </dgm:pt>
    <dgm:pt modelId="{B65539CD-64A1-BD42-9C14-FC984E1B31B2}" type="pres">
      <dgm:prSet presAssocID="{C95BDCE9-8956-534D-B6F8-D02CEE6CF042}" presName="rootText1" presStyleLbl="node0" presStyleIdx="0" presStyleCnt="1">
        <dgm:presLayoutVars>
          <dgm:chPref val="3"/>
        </dgm:presLayoutVars>
      </dgm:prSet>
      <dgm:spPr/>
    </dgm:pt>
    <dgm:pt modelId="{FAD359B3-BA08-F84F-B2EE-26F2EE04AD79}" type="pres">
      <dgm:prSet presAssocID="{C95BDCE9-8956-534D-B6F8-D02CEE6CF042}" presName="rootConnector1" presStyleLbl="node1" presStyleIdx="0" presStyleCnt="0"/>
      <dgm:spPr/>
    </dgm:pt>
    <dgm:pt modelId="{D6404CCA-43B4-F749-910B-F6148802D1C2}" type="pres">
      <dgm:prSet presAssocID="{C95BDCE9-8956-534D-B6F8-D02CEE6CF042}" presName="hierChild2" presStyleCnt="0"/>
      <dgm:spPr/>
    </dgm:pt>
    <dgm:pt modelId="{0BA5CFCB-4C52-FA40-9D77-AD5001A3D597}" type="pres">
      <dgm:prSet presAssocID="{4CEB9BD7-CCB0-8540-91CA-BDA1258BF4C7}" presName="Name37" presStyleLbl="parChTrans1D2" presStyleIdx="0" presStyleCnt="2"/>
      <dgm:spPr/>
    </dgm:pt>
    <dgm:pt modelId="{B53E3B94-43DA-D447-A2BB-2BD0E8D13C13}" type="pres">
      <dgm:prSet presAssocID="{428C3FA2-E706-1346-A903-C6D41400C6A7}" presName="hierRoot2" presStyleCnt="0">
        <dgm:presLayoutVars>
          <dgm:hierBranch val="init"/>
        </dgm:presLayoutVars>
      </dgm:prSet>
      <dgm:spPr/>
    </dgm:pt>
    <dgm:pt modelId="{565B0220-23EA-F14F-9A8E-9D9119BF38EA}" type="pres">
      <dgm:prSet presAssocID="{428C3FA2-E706-1346-A903-C6D41400C6A7}" presName="rootComposite" presStyleCnt="0"/>
      <dgm:spPr/>
    </dgm:pt>
    <dgm:pt modelId="{121E30EC-D5C6-3F45-8AF2-96D71D437CFA}" type="pres">
      <dgm:prSet presAssocID="{428C3FA2-E706-1346-A903-C6D41400C6A7}" presName="rootText" presStyleLbl="node2" presStyleIdx="0" presStyleCnt="2">
        <dgm:presLayoutVars>
          <dgm:chPref val="3"/>
        </dgm:presLayoutVars>
      </dgm:prSet>
      <dgm:spPr/>
    </dgm:pt>
    <dgm:pt modelId="{DFFCF86C-1CC4-AF43-82CD-9BDA34A8AE54}" type="pres">
      <dgm:prSet presAssocID="{428C3FA2-E706-1346-A903-C6D41400C6A7}" presName="rootConnector" presStyleLbl="node2" presStyleIdx="0" presStyleCnt="2"/>
      <dgm:spPr/>
    </dgm:pt>
    <dgm:pt modelId="{4924FBA4-4F70-FD40-BEFA-62C3B449F98B}" type="pres">
      <dgm:prSet presAssocID="{428C3FA2-E706-1346-A903-C6D41400C6A7}" presName="hierChild4" presStyleCnt="0"/>
      <dgm:spPr/>
    </dgm:pt>
    <dgm:pt modelId="{185EDED0-123F-2C4A-B0BD-B3D7883A1724}" type="pres">
      <dgm:prSet presAssocID="{BF121912-C719-BE43-9839-F7012F56E8B2}" presName="Name37" presStyleLbl="parChTrans1D3" presStyleIdx="0" presStyleCnt="3"/>
      <dgm:spPr/>
    </dgm:pt>
    <dgm:pt modelId="{C625BB46-445F-CB4B-8A55-788F256CC61D}" type="pres">
      <dgm:prSet presAssocID="{38C7605B-27B7-0E4E-AC78-4EA95160604B}" presName="hierRoot2" presStyleCnt="0">
        <dgm:presLayoutVars>
          <dgm:hierBranch val="init"/>
        </dgm:presLayoutVars>
      </dgm:prSet>
      <dgm:spPr/>
    </dgm:pt>
    <dgm:pt modelId="{E7460881-FB98-554F-9E67-A60A3E0075B4}" type="pres">
      <dgm:prSet presAssocID="{38C7605B-27B7-0E4E-AC78-4EA95160604B}" presName="rootComposite" presStyleCnt="0"/>
      <dgm:spPr/>
    </dgm:pt>
    <dgm:pt modelId="{1BE202FE-A9DE-FE46-BA96-580AEE3AFE45}" type="pres">
      <dgm:prSet presAssocID="{38C7605B-27B7-0E4E-AC78-4EA95160604B}" presName="rootText" presStyleLbl="node3" presStyleIdx="0" presStyleCnt="3">
        <dgm:presLayoutVars>
          <dgm:chPref val="3"/>
        </dgm:presLayoutVars>
      </dgm:prSet>
      <dgm:spPr/>
    </dgm:pt>
    <dgm:pt modelId="{EA67AFC1-A2C1-054E-B297-70A0F4DE04C8}" type="pres">
      <dgm:prSet presAssocID="{38C7605B-27B7-0E4E-AC78-4EA95160604B}" presName="rootConnector" presStyleLbl="node3" presStyleIdx="0" presStyleCnt="3"/>
      <dgm:spPr/>
    </dgm:pt>
    <dgm:pt modelId="{060FCD74-5E8D-FC4F-ABCA-7D38904D5248}" type="pres">
      <dgm:prSet presAssocID="{38C7605B-27B7-0E4E-AC78-4EA95160604B}" presName="hierChild4" presStyleCnt="0"/>
      <dgm:spPr/>
    </dgm:pt>
    <dgm:pt modelId="{815578D6-1DAF-3749-9ED1-818B85CAF53E}" type="pres">
      <dgm:prSet presAssocID="{D361BE71-5F20-1742-8990-DC081445EC8B}" presName="Name37" presStyleLbl="parChTrans1D4" presStyleIdx="0" presStyleCnt="2"/>
      <dgm:spPr/>
    </dgm:pt>
    <dgm:pt modelId="{272410BD-A86D-B54C-AE73-984FC1E65337}" type="pres">
      <dgm:prSet presAssocID="{33583821-D00B-6642-B0D0-CBAFEAE15837}" presName="hierRoot2" presStyleCnt="0">
        <dgm:presLayoutVars>
          <dgm:hierBranch val="init"/>
        </dgm:presLayoutVars>
      </dgm:prSet>
      <dgm:spPr/>
    </dgm:pt>
    <dgm:pt modelId="{D6B0765D-446D-A94E-B61B-E462D61C53D1}" type="pres">
      <dgm:prSet presAssocID="{33583821-D00B-6642-B0D0-CBAFEAE15837}" presName="rootComposite" presStyleCnt="0"/>
      <dgm:spPr/>
    </dgm:pt>
    <dgm:pt modelId="{D4BAB0D1-DC8D-9648-B907-E69DF39D19E0}" type="pres">
      <dgm:prSet presAssocID="{33583821-D00B-6642-B0D0-CBAFEAE15837}" presName="rootText" presStyleLbl="node4" presStyleIdx="0" presStyleCnt="2">
        <dgm:presLayoutVars>
          <dgm:chPref val="3"/>
        </dgm:presLayoutVars>
      </dgm:prSet>
      <dgm:spPr/>
    </dgm:pt>
    <dgm:pt modelId="{9998FCA6-662E-064C-BD01-64D88AD035E6}" type="pres">
      <dgm:prSet presAssocID="{33583821-D00B-6642-B0D0-CBAFEAE15837}" presName="rootConnector" presStyleLbl="node4" presStyleIdx="0" presStyleCnt="2"/>
      <dgm:spPr/>
    </dgm:pt>
    <dgm:pt modelId="{E025AD5D-7478-0E46-B6DD-B2F560D72399}" type="pres">
      <dgm:prSet presAssocID="{33583821-D00B-6642-B0D0-CBAFEAE15837}" presName="hierChild4" presStyleCnt="0"/>
      <dgm:spPr/>
    </dgm:pt>
    <dgm:pt modelId="{F200ACCF-2797-1142-8C3F-061FFC4748ED}" type="pres">
      <dgm:prSet presAssocID="{33583821-D00B-6642-B0D0-CBAFEAE15837}" presName="hierChild5" presStyleCnt="0"/>
      <dgm:spPr/>
    </dgm:pt>
    <dgm:pt modelId="{A244288E-8E60-504E-890F-7DEC7A94C84D}" type="pres">
      <dgm:prSet presAssocID="{38C7605B-27B7-0E4E-AC78-4EA95160604B}" presName="hierChild5" presStyleCnt="0"/>
      <dgm:spPr/>
    </dgm:pt>
    <dgm:pt modelId="{DE0ADCF4-7384-2947-A1E2-6D463BF09008}" type="pres">
      <dgm:prSet presAssocID="{BFAF66DE-FC05-3D41-9F74-E142050DD159}" presName="Name37" presStyleLbl="parChTrans1D3" presStyleIdx="1" presStyleCnt="3"/>
      <dgm:spPr/>
    </dgm:pt>
    <dgm:pt modelId="{9A6ECA72-FC14-0C47-A7D3-EEA754010F8D}" type="pres">
      <dgm:prSet presAssocID="{BE6FB1CF-D505-8B44-8DE2-A09D1CF53B0A}" presName="hierRoot2" presStyleCnt="0">
        <dgm:presLayoutVars>
          <dgm:hierBranch val="init"/>
        </dgm:presLayoutVars>
      </dgm:prSet>
      <dgm:spPr/>
    </dgm:pt>
    <dgm:pt modelId="{80ECA029-17CB-7346-801F-62E03E0D05B2}" type="pres">
      <dgm:prSet presAssocID="{BE6FB1CF-D505-8B44-8DE2-A09D1CF53B0A}" presName="rootComposite" presStyleCnt="0"/>
      <dgm:spPr/>
    </dgm:pt>
    <dgm:pt modelId="{E97FC88D-AECE-0D4F-AE70-574B8A2914B1}" type="pres">
      <dgm:prSet presAssocID="{BE6FB1CF-D505-8B44-8DE2-A09D1CF53B0A}" presName="rootText" presStyleLbl="node3" presStyleIdx="1" presStyleCnt="3">
        <dgm:presLayoutVars>
          <dgm:chPref val="3"/>
        </dgm:presLayoutVars>
      </dgm:prSet>
      <dgm:spPr/>
    </dgm:pt>
    <dgm:pt modelId="{CF568B1E-C527-A246-ABCA-07EA9469B98A}" type="pres">
      <dgm:prSet presAssocID="{BE6FB1CF-D505-8B44-8DE2-A09D1CF53B0A}" presName="rootConnector" presStyleLbl="node3" presStyleIdx="1" presStyleCnt="3"/>
      <dgm:spPr/>
    </dgm:pt>
    <dgm:pt modelId="{E7A436AB-D7B8-9F4D-8B99-2DCB7EF035BA}" type="pres">
      <dgm:prSet presAssocID="{BE6FB1CF-D505-8B44-8DE2-A09D1CF53B0A}" presName="hierChild4" presStyleCnt="0"/>
      <dgm:spPr/>
    </dgm:pt>
    <dgm:pt modelId="{1353BBD5-4CE8-D148-AE57-18F510E28FAC}" type="pres">
      <dgm:prSet presAssocID="{B4DA14A6-1C65-7845-B75D-28BB952B54F0}" presName="Name37" presStyleLbl="parChTrans1D4" presStyleIdx="1" presStyleCnt="2"/>
      <dgm:spPr/>
    </dgm:pt>
    <dgm:pt modelId="{CD303511-EAAA-3343-87B4-84809B80685F}" type="pres">
      <dgm:prSet presAssocID="{ED58747F-38CD-AD40-A9FB-5E4B7104F9A0}" presName="hierRoot2" presStyleCnt="0">
        <dgm:presLayoutVars>
          <dgm:hierBranch val="init"/>
        </dgm:presLayoutVars>
      </dgm:prSet>
      <dgm:spPr/>
    </dgm:pt>
    <dgm:pt modelId="{61C4017B-3141-1D47-8435-C72AE9696898}" type="pres">
      <dgm:prSet presAssocID="{ED58747F-38CD-AD40-A9FB-5E4B7104F9A0}" presName="rootComposite" presStyleCnt="0"/>
      <dgm:spPr/>
    </dgm:pt>
    <dgm:pt modelId="{5B3C2317-54D7-F64A-87C5-31BE2ED38E65}" type="pres">
      <dgm:prSet presAssocID="{ED58747F-38CD-AD40-A9FB-5E4B7104F9A0}" presName="rootText" presStyleLbl="node4" presStyleIdx="1" presStyleCnt="2">
        <dgm:presLayoutVars>
          <dgm:chPref val="3"/>
        </dgm:presLayoutVars>
      </dgm:prSet>
      <dgm:spPr/>
    </dgm:pt>
    <dgm:pt modelId="{175276AB-F711-B74D-BF87-E0DDF3F85E5C}" type="pres">
      <dgm:prSet presAssocID="{ED58747F-38CD-AD40-A9FB-5E4B7104F9A0}" presName="rootConnector" presStyleLbl="node4" presStyleIdx="1" presStyleCnt="2"/>
      <dgm:spPr/>
    </dgm:pt>
    <dgm:pt modelId="{D67CDAB8-2B98-6245-AD59-06554B9E7DAA}" type="pres">
      <dgm:prSet presAssocID="{ED58747F-38CD-AD40-A9FB-5E4B7104F9A0}" presName="hierChild4" presStyleCnt="0"/>
      <dgm:spPr/>
    </dgm:pt>
    <dgm:pt modelId="{03926829-E115-664F-BE2A-2A24363C60B9}" type="pres">
      <dgm:prSet presAssocID="{ED58747F-38CD-AD40-A9FB-5E4B7104F9A0}" presName="hierChild5" presStyleCnt="0"/>
      <dgm:spPr/>
    </dgm:pt>
    <dgm:pt modelId="{D6CC5AA1-9C2F-C44F-920D-E79472DBEAE5}" type="pres">
      <dgm:prSet presAssocID="{BE6FB1CF-D505-8B44-8DE2-A09D1CF53B0A}" presName="hierChild5" presStyleCnt="0"/>
      <dgm:spPr/>
    </dgm:pt>
    <dgm:pt modelId="{3DD14062-7877-2D40-9573-8190A4C61DA5}" type="pres">
      <dgm:prSet presAssocID="{428C3FA2-E706-1346-A903-C6D41400C6A7}" presName="hierChild5" presStyleCnt="0"/>
      <dgm:spPr/>
    </dgm:pt>
    <dgm:pt modelId="{B1F5BBB1-099F-4C44-B16F-7B870F387C32}" type="pres">
      <dgm:prSet presAssocID="{0E1046DC-FB47-294E-8642-748ECF579541}" presName="Name37" presStyleLbl="parChTrans1D2" presStyleIdx="1" presStyleCnt="2"/>
      <dgm:spPr/>
    </dgm:pt>
    <dgm:pt modelId="{48C96D16-1AA6-104C-AE91-28F6EF15386C}" type="pres">
      <dgm:prSet presAssocID="{6BBE0666-D898-E048-A997-CBBD1881B0E0}" presName="hierRoot2" presStyleCnt="0">
        <dgm:presLayoutVars>
          <dgm:hierBranch val="init"/>
        </dgm:presLayoutVars>
      </dgm:prSet>
      <dgm:spPr/>
    </dgm:pt>
    <dgm:pt modelId="{F69C8DCC-E721-B84A-B0E9-68FA5A9FD1AE}" type="pres">
      <dgm:prSet presAssocID="{6BBE0666-D898-E048-A997-CBBD1881B0E0}" presName="rootComposite" presStyleCnt="0"/>
      <dgm:spPr/>
    </dgm:pt>
    <dgm:pt modelId="{8E7951A6-6315-7F4D-9248-740FC104AF6C}" type="pres">
      <dgm:prSet presAssocID="{6BBE0666-D898-E048-A997-CBBD1881B0E0}" presName="rootText" presStyleLbl="node2" presStyleIdx="1" presStyleCnt="2">
        <dgm:presLayoutVars>
          <dgm:chPref val="3"/>
        </dgm:presLayoutVars>
      </dgm:prSet>
      <dgm:spPr/>
    </dgm:pt>
    <dgm:pt modelId="{9CC8526E-1A4A-EC40-887E-784104749CA5}" type="pres">
      <dgm:prSet presAssocID="{6BBE0666-D898-E048-A997-CBBD1881B0E0}" presName="rootConnector" presStyleLbl="node2" presStyleIdx="1" presStyleCnt="2"/>
      <dgm:spPr/>
    </dgm:pt>
    <dgm:pt modelId="{417191FF-5459-0844-B25B-B17A0EE94ABE}" type="pres">
      <dgm:prSet presAssocID="{6BBE0666-D898-E048-A997-CBBD1881B0E0}" presName="hierChild4" presStyleCnt="0"/>
      <dgm:spPr/>
    </dgm:pt>
    <dgm:pt modelId="{8C3A4FDD-66FB-FD4F-AE40-C5864BDB9A52}" type="pres">
      <dgm:prSet presAssocID="{7872F9C6-377F-704B-99DA-D98063249A87}" presName="Name37" presStyleLbl="parChTrans1D3" presStyleIdx="2" presStyleCnt="3"/>
      <dgm:spPr/>
    </dgm:pt>
    <dgm:pt modelId="{F81579FF-5E87-F848-A08A-1A017A6B1866}" type="pres">
      <dgm:prSet presAssocID="{9198F4BF-0125-5649-8EAF-255E24302C7B}" presName="hierRoot2" presStyleCnt="0">
        <dgm:presLayoutVars>
          <dgm:hierBranch val="init"/>
        </dgm:presLayoutVars>
      </dgm:prSet>
      <dgm:spPr/>
    </dgm:pt>
    <dgm:pt modelId="{D8036DB8-BDA5-CD42-A15E-F589CCBF50A8}" type="pres">
      <dgm:prSet presAssocID="{9198F4BF-0125-5649-8EAF-255E24302C7B}" presName="rootComposite" presStyleCnt="0"/>
      <dgm:spPr/>
    </dgm:pt>
    <dgm:pt modelId="{37CF3909-4DAE-E449-8216-796954571871}" type="pres">
      <dgm:prSet presAssocID="{9198F4BF-0125-5649-8EAF-255E24302C7B}" presName="rootText" presStyleLbl="node3" presStyleIdx="2" presStyleCnt="3">
        <dgm:presLayoutVars>
          <dgm:chPref val="3"/>
        </dgm:presLayoutVars>
      </dgm:prSet>
      <dgm:spPr/>
    </dgm:pt>
    <dgm:pt modelId="{855F9006-5DA6-7546-B0B2-BCA8BB09F5E4}" type="pres">
      <dgm:prSet presAssocID="{9198F4BF-0125-5649-8EAF-255E24302C7B}" presName="rootConnector" presStyleLbl="node3" presStyleIdx="2" presStyleCnt="3"/>
      <dgm:spPr/>
    </dgm:pt>
    <dgm:pt modelId="{E7F1DF34-7C40-ED4B-9BE5-5A60CB695370}" type="pres">
      <dgm:prSet presAssocID="{9198F4BF-0125-5649-8EAF-255E24302C7B}" presName="hierChild4" presStyleCnt="0"/>
      <dgm:spPr/>
    </dgm:pt>
    <dgm:pt modelId="{D90B6987-7254-1E44-9B87-99E4DDF6B20D}" type="pres">
      <dgm:prSet presAssocID="{9198F4BF-0125-5649-8EAF-255E24302C7B}" presName="hierChild5" presStyleCnt="0"/>
      <dgm:spPr/>
    </dgm:pt>
    <dgm:pt modelId="{25E1984D-7712-4F4B-8BC9-DAF8DC83DB29}" type="pres">
      <dgm:prSet presAssocID="{6BBE0666-D898-E048-A997-CBBD1881B0E0}" presName="hierChild5" presStyleCnt="0"/>
      <dgm:spPr/>
    </dgm:pt>
    <dgm:pt modelId="{53C15806-D888-CB48-B591-7CAB43D44012}" type="pres">
      <dgm:prSet presAssocID="{C95BDCE9-8956-534D-B6F8-D02CEE6CF042}" presName="hierChild3" presStyleCnt="0"/>
      <dgm:spPr/>
    </dgm:pt>
  </dgm:ptLst>
  <dgm:cxnLst>
    <dgm:cxn modelId="{79918B02-6160-8047-A895-335FDFF0E74C}" type="presOf" srcId="{D361BE71-5F20-1742-8990-DC081445EC8B}" destId="{815578D6-1DAF-3749-9ED1-818B85CAF53E}" srcOrd="0" destOrd="0" presId="urn:microsoft.com/office/officeart/2005/8/layout/orgChart1"/>
    <dgm:cxn modelId="{FE01E00A-01B8-0A4D-AF19-5D438BAC1E2B}" type="presOf" srcId="{428C3FA2-E706-1346-A903-C6D41400C6A7}" destId="{121E30EC-D5C6-3F45-8AF2-96D71D437CFA}" srcOrd="0" destOrd="0" presId="urn:microsoft.com/office/officeart/2005/8/layout/orgChart1"/>
    <dgm:cxn modelId="{CF91B60C-CE76-B445-8B38-892752E2EF45}" type="presOf" srcId="{0E1046DC-FB47-294E-8642-748ECF579541}" destId="{B1F5BBB1-099F-4C44-B16F-7B870F387C32}" srcOrd="0" destOrd="0" presId="urn:microsoft.com/office/officeart/2005/8/layout/orgChart1"/>
    <dgm:cxn modelId="{2DEDFA0C-810B-CD4A-A507-ADFD02CD8585}" srcId="{BE6FB1CF-D505-8B44-8DE2-A09D1CF53B0A}" destId="{ED58747F-38CD-AD40-A9FB-5E4B7104F9A0}" srcOrd="0" destOrd="0" parTransId="{B4DA14A6-1C65-7845-B75D-28BB952B54F0}" sibTransId="{37B97B67-CC75-D343-8279-A0ED0B3D8B1F}"/>
    <dgm:cxn modelId="{DC60A613-B623-774D-957D-21F1A223FB51}" type="presOf" srcId="{B4DA14A6-1C65-7845-B75D-28BB952B54F0}" destId="{1353BBD5-4CE8-D148-AE57-18F510E28FAC}" srcOrd="0" destOrd="0" presId="urn:microsoft.com/office/officeart/2005/8/layout/orgChart1"/>
    <dgm:cxn modelId="{4347F313-1E53-6F4E-A307-E4D1338EF4E6}" type="presOf" srcId="{33583821-D00B-6642-B0D0-CBAFEAE15837}" destId="{D4BAB0D1-DC8D-9648-B907-E69DF39D19E0}" srcOrd="0" destOrd="0" presId="urn:microsoft.com/office/officeart/2005/8/layout/orgChart1"/>
    <dgm:cxn modelId="{BAD76619-8457-AB42-BACB-FE80C6B73AC6}" type="presOf" srcId="{7872F9C6-377F-704B-99DA-D98063249A87}" destId="{8C3A4FDD-66FB-FD4F-AE40-C5864BDB9A52}" srcOrd="0" destOrd="0" presId="urn:microsoft.com/office/officeart/2005/8/layout/orgChart1"/>
    <dgm:cxn modelId="{A8D1D219-259D-A540-86F0-4617135874D7}" type="presOf" srcId="{C95BDCE9-8956-534D-B6F8-D02CEE6CF042}" destId="{B65539CD-64A1-BD42-9C14-FC984E1B31B2}" srcOrd="0" destOrd="0" presId="urn:microsoft.com/office/officeart/2005/8/layout/orgChart1"/>
    <dgm:cxn modelId="{D52CB923-D4A9-5E42-8E71-2E154BAF079B}" srcId="{C95BDCE9-8956-534D-B6F8-D02CEE6CF042}" destId="{428C3FA2-E706-1346-A903-C6D41400C6A7}" srcOrd="0" destOrd="0" parTransId="{4CEB9BD7-CCB0-8540-91CA-BDA1258BF4C7}" sibTransId="{0B4B9B0F-3C76-F649-BE7B-914280221D34}"/>
    <dgm:cxn modelId="{BB896329-4385-EE43-BD3E-071F6B7C3345}" srcId="{F7F0140B-2E0F-7648-8BD0-975B3DE8095B}" destId="{C95BDCE9-8956-534D-B6F8-D02CEE6CF042}" srcOrd="0" destOrd="0" parTransId="{D028625A-7D49-C949-A53B-7263CE1E4C2F}" sibTransId="{EE996EA1-FDC7-6140-9E09-31A492DE8C17}"/>
    <dgm:cxn modelId="{2A8CCD34-C313-8D41-9FE2-4D9EB0F42B4C}" type="presOf" srcId="{9198F4BF-0125-5649-8EAF-255E24302C7B}" destId="{37CF3909-4DAE-E449-8216-796954571871}" srcOrd="0" destOrd="0" presId="urn:microsoft.com/office/officeart/2005/8/layout/orgChart1"/>
    <dgm:cxn modelId="{5F7F6343-C175-454C-A2AF-8BA51ECA0831}" type="presOf" srcId="{ED58747F-38CD-AD40-A9FB-5E4B7104F9A0}" destId="{5B3C2317-54D7-F64A-87C5-31BE2ED38E65}" srcOrd="0" destOrd="0" presId="urn:microsoft.com/office/officeart/2005/8/layout/orgChart1"/>
    <dgm:cxn modelId="{1E3B1F52-A3AC-ED48-AA31-BD9D4D96372C}" type="presOf" srcId="{BF121912-C719-BE43-9839-F7012F56E8B2}" destId="{185EDED0-123F-2C4A-B0BD-B3D7883A1724}" srcOrd="0" destOrd="0" presId="urn:microsoft.com/office/officeart/2005/8/layout/orgChart1"/>
    <dgm:cxn modelId="{96B36375-91D3-E842-857C-5CF53384BF69}" type="presOf" srcId="{ED58747F-38CD-AD40-A9FB-5E4B7104F9A0}" destId="{175276AB-F711-B74D-BF87-E0DDF3F85E5C}" srcOrd="1" destOrd="0" presId="urn:microsoft.com/office/officeart/2005/8/layout/orgChart1"/>
    <dgm:cxn modelId="{2444227D-0875-364A-B8CF-74A4898B001F}" type="presOf" srcId="{F7F0140B-2E0F-7648-8BD0-975B3DE8095B}" destId="{A73F86E1-742F-664F-A9B1-0278152011AB}" srcOrd="0" destOrd="0" presId="urn:microsoft.com/office/officeart/2005/8/layout/orgChart1"/>
    <dgm:cxn modelId="{D3EACF89-FD46-5948-8C72-028C253174A9}" type="presOf" srcId="{428C3FA2-E706-1346-A903-C6D41400C6A7}" destId="{DFFCF86C-1CC4-AF43-82CD-9BDA34A8AE54}" srcOrd="1" destOrd="0" presId="urn:microsoft.com/office/officeart/2005/8/layout/orgChart1"/>
    <dgm:cxn modelId="{2A721699-FEA5-254D-9275-219ED70EA829}" srcId="{C95BDCE9-8956-534D-B6F8-D02CEE6CF042}" destId="{6BBE0666-D898-E048-A997-CBBD1881B0E0}" srcOrd="1" destOrd="0" parTransId="{0E1046DC-FB47-294E-8642-748ECF579541}" sibTransId="{6EE75206-3CDD-9248-ABA1-0D5289A9558A}"/>
    <dgm:cxn modelId="{D7148999-0A81-4D4E-8D87-A83C359996C6}" type="presOf" srcId="{C95BDCE9-8956-534D-B6F8-D02CEE6CF042}" destId="{FAD359B3-BA08-F84F-B2EE-26F2EE04AD79}" srcOrd="1" destOrd="0" presId="urn:microsoft.com/office/officeart/2005/8/layout/orgChart1"/>
    <dgm:cxn modelId="{D9B511AC-3D7C-BE4A-A702-C94C5AA18876}" srcId="{38C7605B-27B7-0E4E-AC78-4EA95160604B}" destId="{33583821-D00B-6642-B0D0-CBAFEAE15837}" srcOrd="0" destOrd="0" parTransId="{D361BE71-5F20-1742-8990-DC081445EC8B}" sibTransId="{4F35FCB1-B40A-F148-9BFC-03E6DE6ACE92}"/>
    <dgm:cxn modelId="{3843F1AE-A2E9-A548-87AE-58A43FC522DD}" type="presOf" srcId="{9198F4BF-0125-5649-8EAF-255E24302C7B}" destId="{855F9006-5DA6-7546-B0B2-BCA8BB09F5E4}" srcOrd="1" destOrd="0" presId="urn:microsoft.com/office/officeart/2005/8/layout/orgChart1"/>
    <dgm:cxn modelId="{BC7B59BA-23CB-804F-8D2B-159430774B2B}" type="presOf" srcId="{33583821-D00B-6642-B0D0-CBAFEAE15837}" destId="{9998FCA6-662E-064C-BD01-64D88AD035E6}" srcOrd="1" destOrd="0" presId="urn:microsoft.com/office/officeart/2005/8/layout/orgChart1"/>
    <dgm:cxn modelId="{580205BB-0616-804E-B905-D089CB8F3575}" srcId="{428C3FA2-E706-1346-A903-C6D41400C6A7}" destId="{38C7605B-27B7-0E4E-AC78-4EA95160604B}" srcOrd="0" destOrd="0" parTransId="{BF121912-C719-BE43-9839-F7012F56E8B2}" sibTransId="{0CBB6D63-F593-AC4D-84F2-83F2EF4CF674}"/>
    <dgm:cxn modelId="{C16124C0-EEC2-F548-BEF7-09C78E301642}" type="presOf" srcId="{BFAF66DE-FC05-3D41-9F74-E142050DD159}" destId="{DE0ADCF4-7384-2947-A1E2-6D463BF09008}" srcOrd="0" destOrd="0" presId="urn:microsoft.com/office/officeart/2005/8/layout/orgChart1"/>
    <dgm:cxn modelId="{6650E3C0-465F-5A44-B3AE-9C331FA9ADA5}" type="presOf" srcId="{6BBE0666-D898-E048-A997-CBBD1881B0E0}" destId="{9CC8526E-1A4A-EC40-887E-784104749CA5}" srcOrd="1" destOrd="0" presId="urn:microsoft.com/office/officeart/2005/8/layout/orgChart1"/>
    <dgm:cxn modelId="{017BB2C8-DE36-404A-8289-96CB57ECFB43}" type="presOf" srcId="{38C7605B-27B7-0E4E-AC78-4EA95160604B}" destId="{1BE202FE-A9DE-FE46-BA96-580AEE3AFE45}" srcOrd="0" destOrd="0" presId="urn:microsoft.com/office/officeart/2005/8/layout/orgChart1"/>
    <dgm:cxn modelId="{C66513C9-2004-1C44-8BDE-4C8149C99D0C}" srcId="{6BBE0666-D898-E048-A997-CBBD1881B0E0}" destId="{9198F4BF-0125-5649-8EAF-255E24302C7B}" srcOrd="0" destOrd="0" parTransId="{7872F9C6-377F-704B-99DA-D98063249A87}" sibTransId="{FACA68A3-8B39-AC4E-8AE8-78C0B6E52573}"/>
    <dgm:cxn modelId="{D27A01CE-C81D-F746-9016-0AA8A368B429}" type="presOf" srcId="{BE6FB1CF-D505-8B44-8DE2-A09D1CF53B0A}" destId="{CF568B1E-C527-A246-ABCA-07EA9469B98A}" srcOrd="1" destOrd="0" presId="urn:microsoft.com/office/officeart/2005/8/layout/orgChart1"/>
    <dgm:cxn modelId="{8B3BF6D0-9E81-CE41-812D-22F42885278C}" type="presOf" srcId="{6BBE0666-D898-E048-A997-CBBD1881B0E0}" destId="{8E7951A6-6315-7F4D-9248-740FC104AF6C}" srcOrd="0" destOrd="0" presId="urn:microsoft.com/office/officeart/2005/8/layout/orgChart1"/>
    <dgm:cxn modelId="{15F64FD1-B949-8A48-B4D6-768AA176FF2B}" type="presOf" srcId="{38C7605B-27B7-0E4E-AC78-4EA95160604B}" destId="{EA67AFC1-A2C1-054E-B297-70A0F4DE04C8}" srcOrd="1" destOrd="0" presId="urn:microsoft.com/office/officeart/2005/8/layout/orgChart1"/>
    <dgm:cxn modelId="{8C4A5CD8-0EE1-5A4C-8FC0-1C03F0454206}" type="presOf" srcId="{BE6FB1CF-D505-8B44-8DE2-A09D1CF53B0A}" destId="{E97FC88D-AECE-0D4F-AE70-574B8A2914B1}" srcOrd="0" destOrd="0" presId="urn:microsoft.com/office/officeart/2005/8/layout/orgChart1"/>
    <dgm:cxn modelId="{148181DA-8C4B-9A48-B7C9-DA65319F45FF}" srcId="{428C3FA2-E706-1346-A903-C6D41400C6A7}" destId="{BE6FB1CF-D505-8B44-8DE2-A09D1CF53B0A}" srcOrd="1" destOrd="0" parTransId="{BFAF66DE-FC05-3D41-9F74-E142050DD159}" sibTransId="{061E7485-4DA5-E249-A52F-5A56866558CC}"/>
    <dgm:cxn modelId="{91A6ECFD-DF5F-3C49-B23A-11AFBB65DBBD}" type="presOf" srcId="{4CEB9BD7-CCB0-8540-91CA-BDA1258BF4C7}" destId="{0BA5CFCB-4C52-FA40-9D77-AD5001A3D597}" srcOrd="0" destOrd="0" presId="urn:microsoft.com/office/officeart/2005/8/layout/orgChart1"/>
    <dgm:cxn modelId="{D84B1E34-55ED-F447-8B41-CB355E51B4F8}" type="presParOf" srcId="{A73F86E1-742F-664F-A9B1-0278152011AB}" destId="{342DDDE2-90D8-4C40-95C8-29B01461BFAA}" srcOrd="0" destOrd="0" presId="urn:microsoft.com/office/officeart/2005/8/layout/orgChart1"/>
    <dgm:cxn modelId="{EFA7BA93-194E-CF4C-BB1D-3FB8503DD968}" type="presParOf" srcId="{342DDDE2-90D8-4C40-95C8-29B01461BFAA}" destId="{34935DF7-D01B-2B44-8157-5505C21CBE77}" srcOrd="0" destOrd="0" presId="urn:microsoft.com/office/officeart/2005/8/layout/orgChart1"/>
    <dgm:cxn modelId="{880029FE-EC6F-AD44-A3FD-6530FA56A4B2}" type="presParOf" srcId="{34935DF7-D01B-2B44-8157-5505C21CBE77}" destId="{B65539CD-64A1-BD42-9C14-FC984E1B31B2}" srcOrd="0" destOrd="0" presId="urn:microsoft.com/office/officeart/2005/8/layout/orgChart1"/>
    <dgm:cxn modelId="{5114C02A-F876-944A-B634-9A6DA39A0001}" type="presParOf" srcId="{34935DF7-D01B-2B44-8157-5505C21CBE77}" destId="{FAD359B3-BA08-F84F-B2EE-26F2EE04AD79}" srcOrd="1" destOrd="0" presId="urn:microsoft.com/office/officeart/2005/8/layout/orgChart1"/>
    <dgm:cxn modelId="{B0513F7D-AC30-6741-B2F4-E0807A0E4160}" type="presParOf" srcId="{342DDDE2-90D8-4C40-95C8-29B01461BFAA}" destId="{D6404CCA-43B4-F749-910B-F6148802D1C2}" srcOrd="1" destOrd="0" presId="urn:microsoft.com/office/officeart/2005/8/layout/orgChart1"/>
    <dgm:cxn modelId="{8A1BE8B7-1212-DE4A-A9B1-CA9900881734}" type="presParOf" srcId="{D6404CCA-43B4-F749-910B-F6148802D1C2}" destId="{0BA5CFCB-4C52-FA40-9D77-AD5001A3D597}" srcOrd="0" destOrd="0" presId="urn:microsoft.com/office/officeart/2005/8/layout/orgChart1"/>
    <dgm:cxn modelId="{EB57D472-B145-294C-B2EA-05BFEAC28EF8}" type="presParOf" srcId="{D6404CCA-43B4-F749-910B-F6148802D1C2}" destId="{B53E3B94-43DA-D447-A2BB-2BD0E8D13C13}" srcOrd="1" destOrd="0" presId="urn:microsoft.com/office/officeart/2005/8/layout/orgChart1"/>
    <dgm:cxn modelId="{C5244240-27F0-BA4D-AB3D-DF341BF56D3F}" type="presParOf" srcId="{B53E3B94-43DA-D447-A2BB-2BD0E8D13C13}" destId="{565B0220-23EA-F14F-9A8E-9D9119BF38EA}" srcOrd="0" destOrd="0" presId="urn:microsoft.com/office/officeart/2005/8/layout/orgChart1"/>
    <dgm:cxn modelId="{9663C7DD-EC79-1646-BA6C-4B67C5F231DF}" type="presParOf" srcId="{565B0220-23EA-F14F-9A8E-9D9119BF38EA}" destId="{121E30EC-D5C6-3F45-8AF2-96D71D437CFA}" srcOrd="0" destOrd="0" presId="urn:microsoft.com/office/officeart/2005/8/layout/orgChart1"/>
    <dgm:cxn modelId="{554E953A-A78E-1245-88C7-AB37FDC8B7FF}" type="presParOf" srcId="{565B0220-23EA-F14F-9A8E-9D9119BF38EA}" destId="{DFFCF86C-1CC4-AF43-82CD-9BDA34A8AE54}" srcOrd="1" destOrd="0" presId="urn:microsoft.com/office/officeart/2005/8/layout/orgChart1"/>
    <dgm:cxn modelId="{6C7B0757-EBE6-7A44-9E85-FA9EF180C0CC}" type="presParOf" srcId="{B53E3B94-43DA-D447-A2BB-2BD0E8D13C13}" destId="{4924FBA4-4F70-FD40-BEFA-62C3B449F98B}" srcOrd="1" destOrd="0" presId="urn:microsoft.com/office/officeart/2005/8/layout/orgChart1"/>
    <dgm:cxn modelId="{9BF8C90A-1845-644F-8B72-C0C3F8B85906}" type="presParOf" srcId="{4924FBA4-4F70-FD40-BEFA-62C3B449F98B}" destId="{185EDED0-123F-2C4A-B0BD-B3D7883A1724}" srcOrd="0" destOrd="0" presId="urn:microsoft.com/office/officeart/2005/8/layout/orgChart1"/>
    <dgm:cxn modelId="{C72DF7EA-429D-3B4E-A828-9F99409CD3DE}" type="presParOf" srcId="{4924FBA4-4F70-FD40-BEFA-62C3B449F98B}" destId="{C625BB46-445F-CB4B-8A55-788F256CC61D}" srcOrd="1" destOrd="0" presId="urn:microsoft.com/office/officeart/2005/8/layout/orgChart1"/>
    <dgm:cxn modelId="{D949689E-279B-9C4D-927F-95FE6364635E}" type="presParOf" srcId="{C625BB46-445F-CB4B-8A55-788F256CC61D}" destId="{E7460881-FB98-554F-9E67-A60A3E0075B4}" srcOrd="0" destOrd="0" presId="urn:microsoft.com/office/officeart/2005/8/layout/orgChart1"/>
    <dgm:cxn modelId="{B1E1C1B6-37D9-C64A-876E-A9B736FB2B91}" type="presParOf" srcId="{E7460881-FB98-554F-9E67-A60A3E0075B4}" destId="{1BE202FE-A9DE-FE46-BA96-580AEE3AFE45}" srcOrd="0" destOrd="0" presId="urn:microsoft.com/office/officeart/2005/8/layout/orgChart1"/>
    <dgm:cxn modelId="{E855CECE-F1FD-1247-B7E0-DC2C7F4A20B9}" type="presParOf" srcId="{E7460881-FB98-554F-9E67-A60A3E0075B4}" destId="{EA67AFC1-A2C1-054E-B297-70A0F4DE04C8}" srcOrd="1" destOrd="0" presId="urn:microsoft.com/office/officeart/2005/8/layout/orgChart1"/>
    <dgm:cxn modelId="{3E9EA042-3CA2-784B-8A01-2A855964FCAB}" type="presParOf" srcId="{C625BB46-445F-CB4B-8A55-788F256CC61D}" destId="{060FCD74-5E8D-FC4F-ABCA-7D38904D5248}" srcOrd="1" destOrd="0" presId="urn:microsoft.com/office/officeart/2005/8/layout/orgChart1"/>
    <dgm:cxn modelId="{886E9F9C-D5B6-C847-BDFF-FD41AE466C12}" type="presParOf" srcId="{060FCD74-5E8D-FC4F-ABCA-7D38904D5248}" destId="{815578D6-1DAF-3749-9ED1-818B85CAF53E}" srcOrd="0" destOrd="0" presId="urn:microsoft.com/office/officeart/2005/8/layout/orgChart1"/>
    <dgm:cxn modelId="{20D99846-C93F-A04F-8060-A9CC3279263F}" type="presParOf" srcId="{060FCD74-5E8D-FC4F-ABCA-7D38904D5248}" destId="{272410BD-A86D-B54C-AE73-984FC1E65337}" srcOrd="1" destOrd="0" presId="urn:microsoft.com/office/officeart/2005/8/layout/orgChart1"/>
    <dgm:cxn modelId="{15146198-544F-FB42-814F-11336003F7C5}" type="presParOf" srcId="{272410BD-A86D-B54C-AE73-984FC1E65337}" destId="{D6B0765D-446D-A94E-B61B-E462D61C53D1}" srcOrd="0" destOrd="0" presId="urn:microsoft.com/office/officeart/2005/8/layout/orgChart1"/>
    <dgm:cxn modelId="{914D68CB-EA1D-AA4F-AC93-005C06070949}" type="presParOf" srcId="{D6B0765D-446D-A94E-B61B-E462D61C53D1}" destId="{D4BAB0D1-DC8D-9648-B907-E69DF39D19E0}" srcOrd="0" destOrd="0" presId="urn:microsoft.com/office/officeart/2005/8/layout/orgChart1"/>
    <dgm:cxn modelId="{747961B9-4D14-7A4F-9876-2BC8EA35DBE8}" type="presParOf" srcId="{D6B0765D-446D-A94E-B61B-E462D61C53D1}" destId="{9998FCA6-662E-064C-BD01-64D88AD035E6}" srcOrd="1" destOrd="0" presId="urn:microsoft.com/office/officeart/2005/8/layout/orgChart1"/>
    <dgm:cxn modelId="{2E0AC8E1-92FB-F243-BEEC-9C2D1349BBFA}" type="presParOf" srcId="{272410BD-A86D-B54C-AE73-984FC1E65337}" destId="{E025AD5D-7478-0E46-B6DD-B2F560D72399}" srcOrd="1" destOrd="0" presId="urn:microsoft.com/office/officeart/2005/8/layout/orgChart1"/>
    <dgm:cxn modelId="{6B05821E-43A5-0745-88E8-2C627BFF0459}" type="presParOf" srcId="{272410BD-A86D-B54C-AE73-984FC1E65337}" destId="{F200ACCF-2797-1142-8C3F-061FFC4748ED}" srcOrd="2" destOrd="0" presId="urn:microsoft.com/office/officeart/2005/8/layout/orgChart1"/>
    <dgm:cxn modelId="{65183C2D-A193-7540-93A9-66837E30B3F5}" type="presParOf" srcId="{C625BB46-445F-CB4B-8A55-788F256CC61D}" destId="{A244288E-8E60-504E-890F-7DEC7A94C84D}" srcOrd="2" destOrd="0" presId="urn:microsoft.com/office/officeart/2005/8/layout/orgChart1"/>
    <dgm:cxn modelId="{25D262B7-D371-184C-A585-851A18F08E9B}" type="presParOf" srcId="{4924FBA4-4F70-FD40-BEFA-62C3B449F98B}" destId="{DE0ADCF4-7384-2947-A1E2-6D463BF09008}" srcOrd="2" destOrd="0" presId="urn:microsoft.com/office/officeart/2005/8/layout/orgChart1"/>
    <dgm:cxn modelId="{CEAF9056-2A6D-3E41-9701-A1DAD0BF107B}" type="presParOf" srcId="{4924FBA4-4F70-FD40-BEFA-62C3B449F98B}" destId="{9A6ECA72-FC14-0C47-A7D3-EEA754010F8D}" srcOrd="3" destOrd="0" presId="urn:microsoft.com/office/officeart/2005/8/layout/orgChart1"/>
    <dgm:cxn modelId="{8C61E784-7F1F-564A-9253-8E44DFAF1E39}" type="presParOf" srcId="{9A6ECA72-FC14-0C47-A7D3-EEA754010F8D}" destId="{80ECA029-17CB-7346-801F-62E03E0D05B2}" srcOrd="0" destOrd="0" presId="urn:microsoft.com/office/officeart/2005/8/layout/orgChart1"/>
    <dgm:cxn modelId="{D11FC602-C98C-8140-8B58-ABA524C541E2}" type="presParOf" srcId="{80ECA029-17CB-7346-801F-62E03E0D05B2}" destId="{E97FC88D-AECE-0D4F-AE70-574B8A2914B1}" srcOrd="0" destOrd="0" presId="urn:microsoft.com/office/officeart/2005/8/layout/orgChart1"/>
    <dgm:cxn modelId="{BE7C0368-8DFE-0F4A-84B1-0DECD9380D90}" type="presParOf" srcId="{80ECA029-17CB-7346-801F-62E03E0D05B2}" destId="{CF568B1E-C527-A246-ABCA-07EA9469B98A}" srcOrd="1" destOrd="0" presId="urn:microsoft.com/office/officeart/2005/8/layout/orgChart1"/>
    <dgm:cxn modelId="{2D726A8E-9C00-BF45-947E-23F616BBC737}" type="presParOf" srcId="{9A6ECA72-FC14-0C47-A7D3-EEA754010F8D}" destId="{E7A436AB-D7B8-9F4D-8B99-2DCB7EF035BA}" srcOrd="1" destOrd="0" presId="urn:microsoft.com/office/officeart/2005/8/layout/orgChart1"/>
    <dgm:cxn modelId="{C41341B5-5ECA-5A46-85E0-8B45AB06EA11}" type="presParOf" srcId="{E7A436AB-D7B8-9F4D-8B99-2DCB7EF035BA}" destId="{1353BBD5-4CE8-D148-AE57-18F510E28FAC}" srcOrd="0" destOrd="0" presId="urn:microsoft.com/office/officeart/2005/8/layout/orgChart1"/>
    <dgm:cxn modelId="{189DB9FC-EBF9-7947-9839-BE0199563AE6}" type="presParOf" srcId="{E7A436AB-D7B8-9F4D-8B99-2DCB7EF035BA}" destId="{CD303511-EAAA-3343-87B4-84809B80685F}" srcOrd="1" destOrd="0" presId="urn:microsoft.com/office/officeart/2005/8/layout/orgChart1"/>
    <dgm:cxn modelId="{5642C53F-E60A-3D4A-A226-BB698F6BAB3B}" type="presParOf" srcId="{CD303511-EAAA-3343-87B4-84809B80685F}" destId="{61C4017B-3141-1D47-8435-C72AE9696898}" srcOrd="0" destOrd="0" presId="urn:microsoft.com/office/officeart/2005/8/layout/orgChart1"/>
    <dgm:cxn modelId="{E38E94D5-B978-AC48-9C58-788475A9EA5C}" type="presParOf" srcId="{61C4017B-3141-1D47-8435-C72AE9696898}" destId="{5B3C2317-54D7-F64A-87C5-31BE2ED38E65}" srcOrd="0" destOrd="0" presId="urn:microsoft.com/office/officeart/2005/8/layout/orgChart1"/>
    <dgm:cxn modelId="{632FD4F8-5C7E-A649-9B7A-DEA3BE1D8CAD}" type="presParOf" srcId="{61C4017B-3141-1D47-8435-C72AE9696898}" destId="{175276AB-F711-B74D-BF87-E0DDF3F85E5C}" srcOrd="1" destOrd="0" presId="urn:microsoft.com/office/officeart/2005/8/layout/orgChart1"/>
    <dgm:cxn modelId="{9211644B-0993-B049-84AC-D6372BEAEB59}" type="presParOf" srcId="{CD303511-EAAA-3343-87B4-84809B80685F}" destId="{D67CDAB8-2B98-6245-AD59-06554B9E7DAA}" srcOrd="1" destOrd="0" presId="urn:microsoft.com/office/officeart/2005/8/layout/orgChart1"/>
    <dgm:cxn modelId="{3716EBA4-C112-C844-A9FB-604565443BB7}" type="presParOf" srcId="{CD303511-EAAA-3343-87B4-84809B80685F}" destId="{03926829-E115-664F-BE2A-2A24363C60B9}" srcOrd="2" destOrd="0" presId="urn:microsoft.com/office/officeart/2005/8/layout/orgChart1"/>
    <dgm:cxn modelId="{A8ED4D04-0621-2E40-AE34-DF88AE64953B}" type="presParOf" srcId="{9A6ECA72-FC14-0C47-A7D3-EEA754010F8D}" destId="{D6CC5AA1-9C2F-C44F-920D-E79472DBEAE5}" srcOrd="2" destOrd="0" presId="urn:microsoft.com/office/officeart/2005/8/layout/orgChart1"/>
    <dgm:cxn modelId="{2E661491-A29D-3947-9CD1-17FF0BC19957}" type="presParOf" srcId="{B53E3B94-43DA-D447-A2BB-2BD0E8D13C13}" destId="{3DD14062-7877-2D40-9573-8190A4C61DA5}" srcOrd="2" destOrd="0" presId="urn:microsoft.com/office/officeart/2005/8/layout/orgChart1"/>
    <dgm:cxn modelId="{64C1AE13-6C3B-1A4C-BCCD-EDBA102E90EA}" type="presParOf" srcId="{D6404CCA-43B4-F749-910B-F6148802D1C2}" destId="{B1F5BBB1-099F-4C44-B16F-7B870F387C32}" srcOrd="2" destOrd="0" presId="urn:microsoft.com/office/officeart/2005/8/layout/orgChart1"/>
    <dgm:cxn modelId="{4B2AFBD4-1219-144E-9789-02220DD29A24}" type="presParOf" srcId="{D6404CCA-43B4-F749-910B-F6148802D1C2}" destId="{48C96D16-1AA6-104C-AE91-28F6EF15386C}" srcOrd="3" destOrd="0" presId="urn:microsoft.com/office/officeart/2005/8/layout/orgChart1"/>
    <dgm:cxn modelId="{CC5C25CC-7778-5649-A25C-B368F89C6492}" type="presParOf" srcId="{48C96D16-1AA6-104C-AE91-28F6EF15386C}" destId="{F69C8DCC-E721-B84A-B0E9-68FA5A9FD1AE}" srcOrd="0" destOrd="0" presId="urn:microsoft.com/office/officeart/2005/8/layout/orgChart1"/>
    <dgm:cxn modelId="{3BE27D26-6110-EE4C-8739-EB556C9D19E5}" type="presParOf" srcId="{F69C8DCC-E721-B84A-B0E9-68FA5A9FD1AE}" destId="{8E7951A6-6315-7F4D-9248-740FC104AF6C}" srcOrd="0" destOrd="0" presId="urn:microsoft.com/office/officeart/2005/8/layout/orgChart1"/>
    <dgm:cxn modelId="{764172C6-4D7B-FE45-AF96-263944F7DD43}" type="presParOf" srcId="{F69C8DCC-E721-B84A-B0E9-68FA5A9FD1AE}" destId="{9CC8526E-1A4A-EC40-887E-784104749CA5}" srcOrd="1" destOrd="0" presId="urn:microsoft.com/office/officeart/2005/8/layout/orgChart1"/>
    <dgm:cxn modelId="{B06EFBFB-E8B3-BB42-B2CA-B55B0F4BA3BF}" type="presParOf" srcId="{48C96D16-1AA6-104C-AE91-28F6EF15386C}" destId="{417191FF-5459-0844-B25B-B17A0EE94ABE}" srcOrd="1" destOrd="0" presId="urn:microsoft.com/office/officeart/2005/8/layout/orgChart1"/>
    <dgm:cxn modelId="{E27E7850-CD3E-C342-AF2F-DDA2448F18F8}" type="presParOf" srcId="{417191FF-5459-0844-B25B-B17A0EE94ABE}" destId="{8C3A4FDD-66FB-FD4F-AE40-C5864BDB9A52}" srcOrd="0" destOrd="0" presId="urn:microsoft.com/office/officeart/2005/8/layout/orgChart1"/>
    <dgm:cxn modelId="{7F32F0A9-D9E7-FD4C-808E-E77565649E38}" type="presParOf" srcId="{417191FF-5459-0844-B25B-B17A0EE94ABE}" destId="{F81579FF-5E87-F848-A08A-1A017A6B1866}" srcOrd="1" destOrd="0" presId="urn:microsoft.com/office/officeart/2005/8/layout/orgChart1"/>
    <dgm:cxn modelId="{F923F6CA-0E44-6145-A76A-4078A1927B4F}" type="presParOf" srcId="{F81579FF-5E87-F848-A08A-1A017A6B1866}" destId="{D8036DB8-BDA5-CD42-A15E-F589CCBF50A8}" srcOrd="0" destOrd="0" presId="urn:microsoft.com/office/officeart/2005/8/layout/orgChart1"/>
    <dgm:cxn modelId="{FC33E2CB-A360-1140-8D7D-D1ADD7041DAB}" type="presParOf" srcId="{D8036DB8-BDA5-CD42-A15E-F589CCBF50A8}" destId="{37CF3909-4DAE-E449-8216-796954571871}" srcOrd="0" destOrd="0" presId="urn:microsoft.com/office/officeart/2005/8/layout/orgChart1"/>
    <dgm:cxn modelId="{26197D77-B7B7-1B41-BC27-B6940374DA00}" type="presParOf" srcId="{D8036DB8-BDA5-CD42-A15E-F589CCBF50A8}" destId="{855F9006-5DA6-7546-B0B2-BCA8BB09F5E4}" srcOrd="1" destOrd="0" presId="urn:microsoft.com/office/officeart/2005/8/layout/orgChart1"/>
    <dgm:cxn modelId="{736770CB-E320-9A47-8FA1-8CABD502D3C9}" type="presParOf" srcId="{F81579FF-5E87-F848-A08A-1A017A6B1866}" destId="{E7F1DF34-7C40-ED4B-9BE5-5A60CB695370}" srcOrd="1" destOrd="0" presId="urn:microsoft.com/office/officeart/2005/8/layout/orgChart1"/>
    <dgm:cxn modelId="{2E877BBC-E0D6-DF41-A81E-862128311052}" type="presParOf" srcId="{F81579FF-5E87-F848-A08A-1A017A6B1866}" destId="{D90B6987-7254-1E44-9B87-99E4DDF6B20D}" srcOrd="2" destOrd="0" presId="urn:microsoft.com/office/officeart/2005/8/layout/orgChart1"/>
    <dgm:cxn modelId="{5DD4410D-3B91-2B49-B1D6-A27B4573E4CE}" type="presParOf" srcId="{48C96D16-1AA6-104C-AE91-28F6EF15386C}" destId="{25E1984D-7712-4F4B-8BC9-DAF8DC83DB29}" srcOrd="2" destOrd="0" presId="urn:microsoft.com/office/officeart/2005/8/layout/orgChart1"/>
    <dgm:cxn modelId="{63E852E6-4172-324A-811F-2B9223AE1C49}" type="presParOf" srcId="{342DDDE2-90D8-4C40-95C8-29B01461BFAA}" destId="{53C15806-D888-CB48-B591-7CAB43D44012}" srcOrd="2" destOrd="0" presId="urn:microsoft.com/office/officeart/2005/8/layout/orgChart1"/>
  </dgm:cxnLst>
  <dgm:bg>
    <a:gradFill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A4FDD-66FB-FD4F-AE40-C5864BDB9A52}">
      <dsp:nvSpPr>
        <dsp:cNvPr id="0" name=""/>
        <dsp:cNvSpPr/>
      </dsp:nvSpPr>
      <dsp:spPr>
        <a:xfrm>
          <a:off x="1634502" y="618188"/>
          <a:ext cx="91440" cy="2348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4877"/>
              </a:lnTo>
              <a:lnTo>
                <a:pt x="122310" y="2348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F5BBB1-099F-4C44-B16F-7B870F387C32}">
      <dsp:nvSpPr>
        <dsp:cNvPr id="0" name=""/>
        <dsp:cNvSpPr/>
      </dsp:nvSpPr>
      <dsp:spPr>
        <a:xfrm>
          <a:off x="1484917" y="255660"/>
          <a:ext cx="399546" cy="107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613"/>
              </a:lnTo>
              <a:lnTo>
                <a:pt x="399546" y="53613"/>
              </a:lnTo>
              <a:lnTo>
                <a:pt x="399546" y="1072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53BBD5-4CE8-D148-AE57-18F510E28FAC}">
      <dsp:nvSpPr>
        <dsp:cNvPr id="0" name=""/>
        <dsp:cNvSpPr/>
      </dsp:nvSpPr>
      <dsp:spPr>
        <a:xfrm>
          <a:off x="1144324" y="980716"/>
          <a:ext cx="91440" cy="2348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4877"/>
              </a:lnTo>
              <a:lnTo>
                <a:pt x="122310" y="2348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0ADCF4-7384-2947-A1E2-6D463BF09008}">
      <dsp:nvSpPr>
        <dsp:cNvPr id="0" name=""/>
        <dsp:cNvSpPr/>
      </dsp:nvSpPr>
      <dsp:spPr>
        <a:xfrm>
          <a:off x="1085370" y="618188"/>
          <a:ext cx="308914" cy="107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613"/>
              </a:lnTo>
              <a:lnTo>
                <a:pt x="308914" y="53613"/>
              </a:lnTo>
              <a:lnTo>
                <a:pt x="308914" y="1072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5578D6-1DAF-3749-9ED1-818B85CAF53E}">
      <dsp:nvSpPr>
        <dsp:cNvPr id="0" name=""/>
        <dsp:cNvSpPr/>
      </dsp:nvSpPr>
      <dsp:spPr>
        <a:xfrm>
          <a:off x="526495" y="980716"/>
          <a:ext cx="91440" cy="2348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4877"/>
              </a:lnTo>
              <a:lnTo>
                <a:pt x="122310" y="23487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EDED0-123F-2C4A-B0BD-B3D7883A1724}">
      <dsp:nvSpPr>
        <dsp:cNvPr id="0" name=""/>
        <dsp:cNvSpPr/>
      </dsp:nvSpPr>
      <dsp:spPr>
        <a:xfrm>
          <a:off x="776456" y="618188"/>
          <a:ext cx="308914" cy="107226"/>
        </a:xfrm>
        <a:custGeom>
          <a:avLst/>
          <a:gdLst/>
          <a:ahLst/>
          <a:cxnLst/>
          <a:rect l="0" t="0" r="0" b="0"/>
          <a:pathLst>
            <a:path>
              <a:moveTo>
                <a:pt x="308914" y="0"/>
              </a:moveTo>
              <a:lnTo>
                <a:pt x="308914" y="53613"/>
              </a:lnTo>
              <a:lnTo>
                <a:pt x="0" y="53613"/>
              </a:lnTo>
              <a:lnTo>
                <a:pt x="0" y="1072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A5CFCB-4C52-FA40-9D77-AD5001A3D597}">
      <dsp:nvSpPr>
        <dsp:cNvPr id="0" name=""/>
        <dsp:cNvSpPr/>
      </dsp:nvSpPr>
      <dsp:spPr>
        <a:xfrm>
          <a:off x="1085370" y="255660"/>
          <a:ext cx="399546" cy="107226"/>
        </a:xfrm>
        <a:custGeom>
          <a:avLst/>
          <a:gdLst/>
          <a:ahLst/>
          <a:cxnLst/>
          <a:rect l="0" t="0" r="0" b="0"/>
          <a:pathLst>
            <a:path>
              <a:moveTo>
                <a:pt x="399546" y="0"/>
              </a:moveTo>
              <a:lnTo>
                <a:pt x="399546" y="53613"/>
              </a:lnTo>
              <a:lnTo>
                <a:pt x="0" y="53613"/>
              </a:lnTo>
              <a:lnTo>
                <a:pt x="0" y="1072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539CD-64A1-BD42-9C14-FC984E1B31B2}">
      <dsp:nvSpPr>
        <dsp:cNvPr id="0" name=""/>
        <dsp:cNvSpPr/>
      </dsp:nvSpPr>
      <dsp:spPr>
        <a:xfrm>
          <a:off x="1229616" y="359"/>
          <a:ext cx="510602" cy="255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Harmony</a:t>
          </a:r>
        </a:p>
      </dsp:txBody>
      <dsp:txXfrm>
        <a:off x="1229616" y="359"/>
        <a:ext cx="510602" cy="255301"/>
      </dsp:txXfrm>
    </dsp:sp>
    <dsp:sp modelId="{121E30EC-D5C6-3F45-8AF2-96D71D437CFA}">
      <dsp:nvSpPr>
        <dsp:cNvPr id="0" name=""/>
        <dsp:cNvSpPr/>
      </dsp:nvSpPr>
      <dsp:spPr>
        <a:xfrm>
          <a:off x="830069" y="362887"/>
          <a:ext cx="510602" cy="255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Honour/</a:t>
          </a:r>
        </a:p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Self-Esteem</a:t>
          </a:r>
        </a:p>
      </dsp:txBody>
      <dsp:txXfrm>
        <a:off x="830069" y="362887"/>
        <a:ext cx="510602" cy="255301"/>
      </dsp:txXfrm>
    </dsp:sp>
    <dsp:sp modelId="{1BE202FE-A9DE-FE46-BA96-580AEE3AFE45}">
      <dsp:nvSpPr>
        <dsp:cNvPr id="0" name=""/>
        <dsp:cNvSpPr/>
      </dsp:nvSpPr>
      <dsp:spPr>
        <a:xfrm>
          <a:off x="521155" y="725415"/>
          <a:ext cx="510602" cy="255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Discipline / Self- Improvement</a:t>
          </a:r>
        </a:p>
      </dsp:txBody>
      <dsp:txXfrm>
        <a:off x="521155" y="725415"/>
        <a:ext cx="510602" cy="255301"/>
      </dsp:txXfrm>
    </dsp:sp>
    <dsp:sp modelId="{D4BAB0D1-DC8D-9648-B907-E69DF39D19E0}">
      <dsp:nvSpPr>
        <dsp:cNvPr id="0" name=""/>
        <dsp:cNvSpPr/>
      </dsp:nvSpPr>
      <dsp:spPr>
        <a:xfrm>
          <a:off x="648805" y="1087943"/>
          <a:ext cx="510602" cy="255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Determination</a:t>
          </a:r>
        </a:p>
      </dsp:txBody>
      <dsp:txXfrm>
        <a:off x="648805" y="1087943"/>
        <a:ext cx="510602" cy="255301"/>
      </dsp:txXfrm>
    </dsp:sp>
    <dsp:sp modelId="{E97FC88D-AECE-0D4F-AE70-574B8A2914B1}">
      <dsp:nvSpPr>
        <dsp:cNvPr id="0" name=""/>
        <dsp:cNvSpPr/>
      </dsp:nvSpPr>
      <dsp:spPr>
        <a:xfrm>
          <a:off x="1138984" y="725415"/>
          <a:ext cx="510602" cy="255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Humility</a:t>
          </a:r>
        </a:p>
      </dsp:txBody>
      <dsp:txXfrm>
        <a:off x="1138984" y="725415"/>
        <a:ext cx="510602" cy="255301"/>
      </dsp:txXfrm>
    </dsp:sp>
    <dsp:sp modelId="{5B3C2317-54D7-F64A-87C5-31BE2ED38E65}">
      <dsp:nvSpPr>
        <dsp:cNvPr id="0" name=""/>
        <dsp:cNvSpPr/>
      </dsp:nvSpPr>
      <dsp:spPr>
        <a:xfrm>
          <a:off x="1266634" y="1087943"/>
          <a:ext cx="510602" cy="255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Kindness</a:t>
          </a:r>
        </a:p>
      </dsp:txBody>
      <dsp:txXfrm>
        <a:off x="1266634" y="1087943"/>
        <a:ext cx="510602" cy="255301"/>
      </dsp:txXfrm>
    </dsp:sp>
    <dsp:sp modelId="{8E7951A6-6315-7F4D-9248-740FC104AF6C}">
      <dsp:nvSpPr>
        <dsp:cNvPr id="0" name=""/>
        <dsp:cNvSpPr/>
      </dsp:nvSpPr>
      <dsp:spPr>
        <a:xfrm>
          <a:off x="1629162" y="362887"/>
          <a:ext cx="510602" cy="255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Family &amp; Friends</a:t>
          </a:r>
        </a:p>
      </dsp:txBody>
      <dsp:txXfrm>
        <a:off x="1629162" y="362887"/>
        <a:ext cx="510602" cy="255301"/>
      </dsp:txXfrm>
    </dsp:sp>
    <dsp:sp modelId="{37CF3909-4DAE-E449-8216-796954571871}">
      <dsp:nvSpPr>
        <dsp:cNvPr id="0" name=""/>
        <dsp:cNvSpPr/>
      </dsp:nvSpPr>
      <dsp:spPr>
        <a:xfrm>
          <a:off x="1756813" y="725415"/>
          <a:ext cx="510602" cy="255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Humour</a:t>
          </a:r>
        </a:p>
      </dsp:txBody>
      <dsp:txXfrm>
        <a:off x="1756813" y="725415"/>
        <a:ext cx="510602" cy="255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2D50-B6A5-D048-B56B-0D60C6E27526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43000"/>
            <a:ext cx="54006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F7544-3DE8-1541-AE37-281A9C6FC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52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1402" rtl="0" eaLnBrk="1" latinLnBrk="0" hangingPunct="1">
      <a:defRPr sz="317" kern="1200">
        <a:solidFill>
          <a:schemeClr val="tx1"/>
        </a:solidFill>
        <a:latin typeface="+mn-lt"/>
        <a:ea typeface="+mn-ea"/>
        <a:cs typeface="+mn-cs"/>
      </a:defRPr>
    </a:lvl1pPr>
    <a:lvl2pPr marL="120701" algn="l" defTabSz="241402" rtl="0" eaLnBrk="1" latinLnBrk="0" hangingPunct="1">
      <a:defRPr sz="317" kern="1200">
        <a:solidFill>
          <a:schemeClr val="tx1"/>
        </a:solidFill>
        <a:latin typeface="+mn-lt"/>
        <a:ea typeface="+mn-ea"/>
        <a:cs typeface="+mn-cs"/>
      </a:defRPr>
    </a:lvl2pPr>
    <a:lvl3pPr marL="241402" algn="l" defTabSz="241402" rtl="0" eaLnBrk="1" latinLnBrk="0" hangingPunct="1">
      <a:defRPr sz="317" kern="1200">
        <a:solidFill>
          <a:schemeClr val="tx1"/>
        </a:solidFill>
        <a:latin typeface="+mn-lt"/>
        <a:ea typeface="+mn-ea"/>
        <a:cs typeface="+mn-cs"/>
      </a:defRPr>
    </a:lvl3pPr>
    <a:lvl4pPr marL="362102" algn="l" defTabSz="241402" rtl="0" eaLnBrk="1" latinLnBrk="0" hangingPunct="1">
      <a:defRPr sz="317" kern="1200">
        <a:solidFill>
          <a:schemeClr val="tx1"/>
        </a:solidFill>
        <a:latin typeface="+mn-lt"/>
        <a:ea typeface="+mn-ea"/>
        <a:cs typeface="+mn-cs"/>
      </a:defRPr>
    </a:lvl4pPr>
    <a:lvl5pPr marL="482803" algn="l" defTabSz="241402" rtl="0" eaLnBrk="1" latinLnBrk="0" hangingPunct="1">
      <a:defRPr sz="317" kern="1200">
        <a:solidFill>
          <a:schemeClr val="tx1"/>
        </a:solidFill>
        <a:latin typeface="+mn-lt"/>
        <a:ea typeface="+mn-ea"/>
        <a:cs typeface="+mn-cs"/>
      </a:defRPr>
    </a:lvl5pPr>
    <a:lvl6pPr marL="603504" algn="l" defTabSz="241402" rtl="0" eaLnBrk="1" latinLnBrk="0" hangingPunct="1">
      <a:defRPr sz="317" kern="1200">
        <a:solidFill>
          <a:schemeClr val="tx1"/>
        </a:solidFill>
        <a:latin typeface="+mn-lt"/>
        <a:ea typeface="+mn-ea"/>
        <a:cs typeface="+mn-cs"/>
      </a:defRPr>
    </a:lvl6pPr>
    <a:lvl7pPr marL="724205" algn="l" defTabSz="241402" rtl="0" eaLnBrk="1" latinLnBrk="0" hangingPunct="1">
      <a:defRPr sz="317" kern="1200">
        <a:solidFill>
          <a:schemeClr val="tx1"/>
        </a:solidFill>
        <a:latin typeface="+mn-lt"/>
        <a:ea typeface="+mn-ea"/>
        <a:cs typeface="+mn-cs"/>
      </a:defRPr>
    </a:lvl7pPr>
    <a:lvl8pPr marL="844906" algn="l" defTabSz="241402" rtl="0" eaLnBrk="1" latinLnBrk="0" hangingPunct="1">
      <a:defRPr sz="317" kern="1200">
        <a:solidFill>
          <a:schemeClr val="tx1"/>
        </a:solidFill>
        <a:latin typeface="+mn-lt"/>
        <a:ea typeface="+mn-ea"/>
        <a:cs typeface="+mn-cs"/>
      </a:defRPr>
    </a:lvl8pPr>
    <a:lvl9pPr marL="965606" algn="l" defTabSz="241402" rtl="0" eaLnBrk="1" latinLnBrk="0" hangingPunct="1">
      <a:defRPr sz="31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F7544-3DE8-1541-AE37-281A9C6FC4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56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F7544-3DE8-1541-AE37-281A9C6FC4E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88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299297"/>
            <a:ext cx="2400300" cy="636693"/>
          </a:xfrm>
        </p:spPr>
        <p:txBody>
          <a:bodyPr anchor="b"/>
          <a:lstStyle>
            <a:lvl1pPr algn="ctr">
              <a:defRPr sz="15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960543"/>
            <a:ext cx="2400300" cy="441537"/>
          </a:xfrm>
        </p:spPr>
        <p:txBody>
          <a:bodyPr/>
          <a:lstStyle>
            <a:lvl1pPr marL="0" indent="0" algn="ctr">
              <a:buNone/>
              <a:defRPr sz="630"/>
            </a:lvl1pPr>
            <a:lvl2pPr marL="120015" indent="0" algn="ctr">
              <a:buNone/>
              <a:defRPr sz="525"/>
            </a:lvl2pPr>
            <a:lvl3pPr marL="240030" indent="0" algn="ctr">
              <a:buNone/>
              <a:defRPr sz="472"/>
            </a:lvl3pPr>
            <a:lvl4pPr marL="360045" indent="0" algn="ctr">
              <a:buNone/>
              <a:defRPr sz="420"/>
            </a:lvl4pPr>
            <a:lvl5pPr marL="480060" indent="0" algn="ctr">
              <a:buNone/>
              <a:defRPr sz="420"/>
            </a:lvl5pPr>
            <a:lvl6pPr marL="600075" indent="0" algn="ctr">
              <a:buNone/>
              <a:defRPr sz="420"/>
            </a:lvl6pPr>
            <a:lvl7pPr marL="720090" indent="0" algn="ctr">
              <a:buNone/>
              <a:defRPr sz="420"/>
            </a:lvl7pPr>
            <a:lvl8pPr marL="840105" indent="0" algn="ctr">
              <a:buNone/>
              <a:defRPr sz="420"/>
            </a:lvl8pPr>
            <a:lvl9pPr marL="960120" indent="0" algn="ctr">
              <a:buNone/>
              <a:defRPr sz="4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90286" y="97367"/>
            <a:ext cx="690086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" y="97367"/>
            <a:ext cx="2030254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2725969" cy="187953"/>
          </a:xfrm>
        </p:spPr>
        <p:txBody>
          <a:bodyPr>
            <a:noAutofit/>
          </a:bodyPr>
          <a:lstStyle>
            <a:lvl1pPr>
              <a:defRPr sz="14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1" y="244068"/>
            <a:ext cx="2495550" cy="15469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61" y="455930"/>
            <a:ext cx="2760345" cy="760730"/>
          </a:xfrm>
        </p:spPr>
        <p:txBody>
          <a:bodyPr anchor="b"/>
          <a:lstStyle>
            <a:lvl1pPr>
              <a:defRPr sz="15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361" y="1223857"/>
            <a:ext cx="2760345" cy="400050"/>
          </a:xfrm>
        </p:spPr>
        <p:txBody>
          <a:bodyPr/>
          <a:lstStyle>
            <a:lvl1pPr marL="0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1pPr>
            <a:lvl2pPr marL="120015" indent="0">
              <a:buNone/>
              <a:defRPr sz="525">
                <a:solidFill>
                  <a:schemeClr val="tx1">
                    <a:tint val="75000"/>
                  </a:schemeClr>
                </a:solidFill>
              </a:defRPr>
            </a:lvl2pPr>
            <a:lvl3pPr marL="240030" indent="0">
              <a:buNone/>
              <a:defRPr sz="472">
                <a:solidFill>
                  <a:schemeClr val="tx1">
                    <a:tint val="75000"/>
                  </a:schemeClr>
                </a:solidFill>
              </a:defRPr>
            </a:lvl3pPr>
            <a:lvl4pPr marL="36004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4pPr>
            <a:lvl5pPr marL="48006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5pPr>
            <a:lvl6pPr marL="60007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6pPr>
            <a:lvl7pPr marL="72009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7pPr>
            <a:lvl8pPr marL="840105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8pPr>
            <a:lvl9pPr marL="960120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8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0203" y="486833"/>
            <a:ext cx="1360170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4" y="97367"/>
            <a:ext cx="2760345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45" y="448310"/>
            <a:ext cx="1353919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45" y="668020"/>
            <a:ext cx="1353919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20202" y="448310"/>
            <a:ext cx="1360587" cy="219710"/>
          </a:xfrm>
        </p:spPr>
        <p:txBody>
          <a:bodyPr anchor="b"/>
          <a:lstStyle>
            <a:lvl1pPr marL="0" indent="0">
              <a:buNone/>
              <a:defRPr sz="630" b="1"/>
            </a:lvl1pPr>
            <a:lvl2pPr marL="120015" indent="0">
              <a:buNone/>
              <a:defRPr sz="525" b="1"/>
            </a:lvl2pPr>
            <a:lvl3pPr marL="240030" indent="0">
              <a:buNone/>
              <a:defRPr sz="472" b="1"/>
            </a:lvl3pPr>
            <a:lvl4pPr marL="360045" indent="0">
              <a:buNone/>
              <a:defRPr sz="420" b="1"/>
            </a:lvl4pPr>
            <a:lvl5pPr marL="480060" indent="0">
              <a:buNone/>
              <a:defRPr sz="420" b="1"/>
            </a:lvl5pPr>
            <a:lvl6pPr marL="600075" indent="0">
              <a:buNone/>
              <a:defRPr sz="420" b="1"/>
            </a:lvl6pPr>
            <a:lvl7pPr marL="720090" indent="0">
              <a:buNone/>
              <a:defRPr sz="420" b="1"/>
            </a:lvl7pPr>
            <a:lvl8pPr marL="840105" indent="0">
              <a:buNone/>
              <a:defRPr sz="420" b="1"/>
            </a:lvl8pPr>
            <a:lvl9pPr marL="960120" indent="0">
              <a:buNone/>
              <a:defRPr sz="4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20202" y="668020"/>
            <a:ext cx="1360587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587" y="263314"/>
            <a:ext cx="1620203" cy="1299633"/>
          </a:xfrm>
        </p:spPr>
        <p:txBody>
          <a:bodyPr/>
          <a:lstStyle>
            <a:lvl1pPr>
              <a:defRPr sz="840"/>
            </a:lvl1pPr>
            <a:lvl2pPr>
              <a:defRPr sz="735"/>
            </a:lvl2pPr>
            <a:lvl3pPr>
              <a:defRPr sz="630"/>
            </a:lvl3pPr>
            <a:lvl4pPr>
              <a:defRPr sz="525"/>
            </a:lvl4pPr>
            <a:lvl5pPr>
              <a:defRPr sz="5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45" y="121920"/>
            <a:ext cx="1032212" cy="426720"/>
          </a:xfrm>
        </p:spPr>
        <p:txBody>
          <a:bodyPr anchor="b"/>
          <a:lstStyle>
            <a:lvl1pPr>
              <a:defRPr sz="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587" y="263314"/>
            <a:ext cx="1620203" cy="1299633"/>
          </a:xfrm>
        </p:spPr>
        <p:txBody>
          <a:bodyPr anchor="t"/>
          <a:lstStyle>
            <a:lvl1pPr marL="0" indent="0">
              <a:buNone/>
              <a:defRPr sz="840"/>
            </a:lvl1pPr>
            <a:lvl2pPr marL="120015" indent="0">
              <a:buNone/>
              <a:defRPr sz="735"/>
            </a:lvl2pPr>
            <a:lvl3pPr marL="240030" indent="0">
              <a:buNone/>
              <a:defRPr sz="630"/>
            </a:lvl3pPr>
            <a:lvl4pPr marL="360045" indent="0">
              <a:buNone/>
              <a:defRPr sz="525"/>
            </a:lvl4pPr>
            <a:lvl5pPr marL="480060" indent="0">
              <a:buNone/>
              <a:defRPr sz="525"/>
            </a:lvl5pPr>
            <a:lvl6pPr marL="600075" indent="0">
              <a:buNone/>
              <a:defRPr sz="525"/>
            </a:lvl6pPr>
            <a:lvl7pPr marL="720090" indent="0">
              <a:buNone/>
              <a:defRPr sz="525"/>
            </a:lvl7pPr>
            <a:lvl8pPr marL="840105" indent="0">
              <a:buNone/>
              <a:defRPr sz="525"/>
            </a:lvl8pPr>
            <a:lvl9pPr marL="960120" indent="0">
              <a:buNone/>
              <a:defRPr sz="525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445" y="548640"/>
            <a:ext cx="1032212" cy="1016423"/>
          </a:xfrm>
        </p:spPr>
        <p:txBody>
          <a:bodyPr/>
          <a:lstStyle>
            <a:lvl1pPr marL="0" indent="0">
              <a:buNone/>
              <a:defRPr sz="420"/>
            </a:lvl1pPr>
            <a:lvl2pPr marL="120015" indent="0">
              <a:buNone/>
              <a:defRPr sz="368"/>
            </a:lvl2pPr>
            <a:lvl3pPr marL="240030" indent="0">
              <a:buNone/>
              <a:defRPr sz="315"/>
            </a:lvl3pPr>
            <a:lvl4pPr marL="360045" indent="0">
              <a:buNone/>
              <a:defRPr sz="263"/>
            </a:lvl4pPr>
            <a:lvl5pPr marL="480060" indent="0">
              <a:buNone/>
              <a:defRPr sz="263"/>
            </a:lvl5pPr>
            <a:lvl6pPr marL="600075" indent="0">
              <a:buNone/>
              <a:defRPr sz="263"/>
            </a:lvl6pPr>
            <a:lvl7pPr marL="720090" indent="0">
              <a:buNone/>
              <a:defRPr sz="263"/>
            </a:lvl7pPr>
            <a:lvl8pPr marL="840105" indent="0">
              <a:buNone/>
              <a:defRPr sz="263"/>
            </a:lvl8pPr>
            <a:lvl9pPr marL="960120" indent="0">
              <a:buNone/>
              <a:defRPr sz="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8" y="97367"/>
            <a:ext cx="2760345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8" y="486833"/>
            <a:ext cx="2760345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028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BC40C-5FAE-7D47-B8D9-FFA6F0749C15}" type="datetimeFigureOut">
              <a:rPr lang="en-US" smtClean="0"/>
              <a:t>3/29/25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0133" y="1695027"/>
            <a:ext cx="1080135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0283" y="1695027"/>
            <a:ext cx="720090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614BD-553C-314B-9FBA-39F75583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1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40030" rtl="0" eaLnBrk="1" latinLnBrk="0" hangingPunct="1">
        <a:lnSpc>
          <a:spcPct val="90000"/>
        </a:lnSpc>
        <a:spcBef>
          <a:spcPct val="0"/>
        </a:spcBef>
        <a:buNone/>
        <a:defRPr sz="11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8" indent="-60008" algn="l" defTabSz="24003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735" kern="1200">
          <a:solidFill>
            <a:schemeClr val="tx1"/>
          </a:solidFill>
          <a:latin typeface="+mn-lt"/>
          <a:ea typeface="+mn-ea"/>
          <a:cs typeface="+mn-cs"/>
        </a:defRPr>
      </a:lvl1pPr>
      <a:lvl2pPr marL="180023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2pPr>
      <a:lvl3pPr marL="300038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525" kern="1200">
          <a:solidFill>
            <a:schemeClr val="tx1"/>
          </a:solidFill>
          <a:latin typeface="+mn-lt"/>
          <a:ea typeface="+mn-ea"/>
          <a:cs typeface="+mn-cs"/>
        </a:defRPr>
      </a:lvl3pPr>
      <a:lvl4pPr marL="420053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540068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60083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80098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900113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1020128" indent="-60008" algn="l" defTabSz="240030" rtl="0" eaLnBrk="1" latinLnBrk="0" hangingPunct="1">
        <a:lnSpc>
          <a:spcPct val="90000"/>
        </a:lnSpc>
        <a:spcBef>
          <a:spcPts val="131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" algn="l" defTabSz="240030" rtl="0" eaLnBrk="1" latinLnBrk="0" hangingPunct="1">
        <a:defRPr sz="4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/>
              <a:t>Belal </a:t>
            </a:r>
            <a:r>
              <a:rPr lang="en-US" dirty="0" err="1"/>
              <a:t>Abzakh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248699" y="321865"/>
            <a:ext cx="109232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Family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2DFFA-2393-4747-B76F-F632E9AE0781}"/>
              </a:ext>
            </a:extLst>
          </p:cNvPr>
          <p:cNvSpPr txBox="1"/>
          <p:nvPr/>
        </p:nvSpPr>
        <p:spPr>
          <a:xfrm>
            <a:off x="541068" y="696035"/>
            <a:ext cx="70574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Legacy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9507-2024-CE40-AC54-8A2A5FFC963F}"/>
              </a:ext>
            </a:extLst>
          </p:cNvPr>
          <p:cNvSpPr txBox="1"/>
          <p:nvPr/>
        </p:nvSpPr>
        <p:spPr>
          <a:xfrm>
            <a:off x="2082029" y="701229"/>
            <a:ext cx="77547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Loyalty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E037-F3B5-C54F-A0B6-6F2EF8165249}"/>
              </a:ext>
            </a:extLst>
          </p:cNvPr>
          <p:cNvSpPr txBox="1"/>
          <p:nvPr/>
        </p:nvSpPr>
        <p:spPr>
          <a:xfrm>
            <a:off x="266753" y="1095689"/>
            <a:ext cx="1254378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Accomplishment</a:t>
            </a:r>
            <a:endParaRPr 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64F00-A221-2343-8D67-FC9D3F4036F5}"/>
              </a:ext>
            </a:extLst>
          </p:cNvPr>
          <p:cNvSpPr txBox="1"/>
          <p:nvPr/>
        </p:nvSpPr>
        <p:spPr>
          <a:xfrm>
            <a:off x="266753" y="1451267"/>
            <a:ext cx="78761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Excellence</a:t>
            </a:r>
            <a:endParaRPr lang="en-US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2813A-CCD7-D340-AC60-70A8EBC706CA}"/>
              </a:ext>
            </a:extLst>
          </p:cNvPr>
          <p:cNvSpPr txBox="1"/>
          <p:nvPr/>
        </p:nvSpPr>
        <p:spPr>
          <a:xfrm>
            <a:off x="1305980" y="1451267"/>
            <a:ext cx="62357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Impact</a:t>
            </a:r>
            <a:endParaRPr lang="en-US" sz="9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E3A3D0-524D-C543-8B13-154070D1D00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893942" y="552697"/>
            <a:ext cx="900917" cy="143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282855-52C2-9C4F-B55C-7C9AC85473C0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H="1" flipV="1">
            <a:off x="893942" y="926867"/>
            <a:ext cx="1" cy="168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607808-DE19-3C48-BF63-DFF194AE8035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H="1" flipV="1">
            <a:off x="1794859" y="552697"/>
            <a:ext cx="674906" cy="148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2096157" y="1095691"/>
            <a:ext cx="747215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Trust</a:t>
            </a:r>
            <a:endParaRPr lang="en-US" sz="9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2463115" y="932061"/>
            <a:ext cx="6650" cy="163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5786B8-24A4-486F-854B-D704EC3BD7AF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flipH="1">
            <a:off x="660558" y="1326521"/>
            <a:ext cx="233384" cy="1247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6510-3B5D-487D-B4D9-FC1DD143D5E8}"/>
              </a:ext>
            </a:extLst>
          </p:cNvPr>
          <p:cNvCxnSpPr>
            <a:endCxn id="12" idx="0"/>
          </p:cNvCxnSpPr>
          <p:nvPr/>
        </p:nvCxnSpPr>
        <p:spPr>
          <a:xfrm>
            <a:off x="1152552" y="1326521"/>
            <a:ext cx="465215" cy="1247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6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3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/>
              <a:t>Abhay	</a:t>
            </a:r>
            <a:r>
              <a:rPr lang="en-US" dirty="0" err="1"/>
              <a:t>Vashistha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220759" y="321865"/>
            <a:ext cx="109232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Happiness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2DFFA-2393-4747-B76F-F632E9AE0781}"/>
              </a:ext>
            </a:extLst>
          </p:cNvPr>
          <p:cNvSpPr txBox="1"/>
          <p:nvPr/>
        </p:nvSpPr>
        <p:spPr>
          <a:xfrm>
            <a:off x="279744" y="701229"/>
            <a:ext cx="705747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Greatness</a:t>
            </a:r>
            <a:endParaRPr lang="en-US" sz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9507-2024-CE40-AC54-8A2A5FFC963F}"/>
              </a:ext>
            </a:extLst>
          </p:cNvPr>
          <p:cNvSpPr txBox="1"/>
          <p:nvPr/>
        </p:nvSpPr>
        <p:spPr>
          <a:xfrm>
            <a:off x="1105455" y="701229"/>
            <a:ext cx="588725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Golden rule</a:t>
            </a:r>
            <a:endParaRPr lang="en-US" sz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E037-F3B5-C54F-A0B6-6F2EF8165249}"/>
              </a:ext>
            </a:extLst>
          </p:cNvPr>
          <p:cNvSpPr txBox="1"/>
          <p:nvPr/>
        </p:nvSpPr>
        <p:spPr>
          <a:xfrm>
            <a:off x="307214" y="1101422"/>
            <a:ext cx="70574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Passion</a:t>
            </a:r>
            <a:endParaRPr lang="en-US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2813A-CCD7-D340-AC60-70A8EBC706CA}"/>
              </a:ext>
            </a:extLst>
          </p:cNvPr>
          <p:cNvSpPr txBox="1"/>
          <p:nvPr/>
        </p:nvSpPr>
        <p:spPr>
          <a:xfrm>
            <a:off x="2239354" y="1095689"/>
            <a:ext cx="62357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Listening</a:t>
            </a:r>
            <a:endParaRPr lang="en-US" sz="9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188721" y="1101421"/>
            <a:ext cx="87487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Commitment</a:t>
            </a:r>
            <a:endParaRPr lang="en-US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68DF14-F1C0-4C4A-ADB2-EE79CFB76D0E}"/>
              </a:ext>
            </a:extLst>
          </p:cNvPr>
          <p:cNvSpPr txBox="1"/>
          <p:nvPr/>
        </p:nvSpPr>
        <p:spPr>
          <a:xfrm>
            <a:off x="1837713" y="698867"/>
            <a:ext cx="510517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Heart</a:t>
            </a:r>
            <a:endParaRPr lang="en-US" sz="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8AFD8A-B120-49BA-885E-1D2143B3A6FB}"/>
              </a:ext>
            </a:extLst>
          </p:cNvPr>
          <p:cNvSpPr txBox="1"/>
          <p:nvPr/>
        </p:nvSpPr>
        <p:spPr>
          <a:xfrm>
            <a:off x="2491763" y="695762"/>
            <a:ext cx="510517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Wellbeing</a:t>
            </a:r>
            <a:endParaRPr lang="en-US" sz="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D0B24D-F1D3-4C25-9599-FFA211D66D94}"/>
              </a:ext>
            </a:extLst>
          </p:cNvPr>
          <p:cNvCxnSpPr>
            <a:stCxn id="5" idx="1"/>
            <a:endCxn id="7" idx="0"/>
          </p:cNvCxnSpPr>
          <p:nvPr/>
        </p:nvCxnSpPr>
        <p:spPr>
          <a:xfrm flipH="1">
            <a:off x="632618" y="437281"/>
            <a:ext cx="588141" cy="263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714CAE-8835-4120-BB30-E4C6F1CE18F6}"/>
              </a:ext>
            </a:extLst>
          </p:cNvPr>
          <p:cNvCxnSpPr>
            <a:endCxn id="8" idx="0"/>
          </p:cNvCxnSpPr>
          <p:nvPr/>
        </p:nvCxnSpPr>
        <p:spPr>
          <a:xfrm flipH="1">
            <a:off x="1399818" y="552697"/>
            <a:ext cx="22582" cy="1485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064DF9-4F5E-4E16-ABC8-74892A17EDD8}"/>
              </a:ext>
            </a:extLst>
          </p:cNvPr>
          <p:cNvCxnSpPr>
            <a:stCxn id="5" idx="3"/>
            <a:endCxn id="22" idx="0"/>
          </p:cNvCxnSpPr>
          <p:nvPr/>
        </p:nvCxnSpPr>
        <p:spPr>
          <a:xfrm>
            <a:off x="2313079" y="437281"/>
            <a:ext cx="433943" cy="2584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87F11E-AEDA-40E8-A391-9E94AFD33F11}"/>
              </a:ext>
            </a:extLst>
          </p:cNvPr>
          <p:cNvCxnSpPr>
            <a:endCxn id="21" idx="0"/>
          </p:cNvCxnSpPr>
          <p:nvPr/>
        </p:nvCxnSpPr>
        <p:spPr>
          <a:xfrm>
            <a:off x="1993900" y="552697"/>
            <a:ext cx="99072" cy="1461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022577-3820-4398-938D-DB017A6586FF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632618" y="885895"/>
            <a:ext cx="27470" cy="215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209D253-2DDB-4539-860F-513697D774F2}"/>
              </a:ext>
            </a:extLst>
          </p:cNvPr>
          <p:cNvCxnSpPr/>
          <p:nvPr/>
        </p:nvCxnSpPr>
        <p:spPr>
          <a:xfrm>
            <a:off x="792480" y="880428"/>
            <a:ext cx="546100" cy="2152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F9AA5A2-9652-40DB-B8E7-B79C5812D397}"/>
              </a:ext>
            </a:extLst>
          </p:cNvPr>
          <p:cNvCxnSpPr>
            <a:endCxn id="12" idx="0"/>
          </p:cNvCxnSpPr>
          <p:nvPr/>
        </p:nvCxnSpPr>
        <p:spPr>
          <a:xfrm>
            <a:off x="1600200" y="885895"/>
            <a:ext cx="950941" cy="209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68A92C-3572-4687-804B-E1BBB6E97F47}"/>
              </a:ext>
            </a:extLst>
          </p:cNvPr>
          <p:cNvCxnSpPr>
            <a:stCxn id="22" idx="2"/>
            <a:endCxn id="12" idx="0"/>
          </p:cNvCxnSpPr>
          <p:nvPr/>
        </p:nvCxnSpPr>
        <p:spPr>
          <a:xfrm flipH="1">
            <a:off x="2551141" y="880428"/>
            <a:ext cx="195881" cy="2152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826A7A5-D052-44E4-8556-CB7B6764BF9D}"/>
              </a:ext>
            </a:extLst>
          </p:cNvPr>
          <p:cNvCxnSpPr>
            <a:stCxn id="21" idx="2"/>
          </p:cNvCxnSpPr>
          <p:nvPr/>
        </p:nvCxnSpPr>
        <p:spPr>
          <a:xfrm flipH="1">
            <a:off x="826464" y="883533"/>
            <a:ext cx="1266508" cy="212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866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87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/>
              <a:t>Arjun </a:t>
            </a:r>
            <a:r>
              <a:rPr lang="en-US" dirty="0" err="1"/>
              <a:t>Thummalachetty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475741" y="348186"/>
            <a:ext cx="503706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Success</a:t>
            </a:r>
            <a:endParaRPr lang="en-US" sz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2DFFA-2393-4747-B76F-F632E9AE0781}"/>
              </a:ext>
            </a:extLst>
          </p:cNvPr>
          <p:cNvSpPr txBox="1"/>
          <p:nvPr/>
        </p:nvSpPr>
        <p:spPr>
          <a:xfrm>
            <a:off x="212725" y="587858"/>
            <a:ext cx="866141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Impact </a:t>
            </a:r>
            <a:r>
              <a:rPr lang="en-US" sz="600" dirty="0"/>
              <a:t>+ Significance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9507-2024-CE40-AC54-8A2A5FFC963F}"/>
              </a:ext>
            </a:extLst>
          </p:cNvPr>
          <p:cNvSpPr txBox="1"/>
          <p:nvPr/>
        </p:nvSpPr>
        <p:spPr>
          <a:xfrm>
            <a:off x="2237620" y="576556"/>
            <a:ext cx="775471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Family + Friends</a:t>
            </a:r>
            <a:endParaRPr lang="en-US" sz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E037-F3B5-C54F-A0B6-6F2EF8165249}"/>
              </a:ext>
            </a:extLst>
          </p:cNvPr>
          <p:cNvSpPr txBox="1"/>
          <p:nvPr/>
        </p:nvSpPr>
        <p:spPr>
          <a:xfrm>
            <a:off x="289613" y="1079482"/>
            <a:ext cx="900969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Positivity + confidence</a:t>
            </a:r>
            <a:endParaRPr 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64F00-A221-2343-8D67-FC9D3F4036F5}"/>
              </a:ext>
            </a:extLst>
          </p:cNvPr>
          <p:cNvSpPr txBox="1"/>
          <p:nvPr/>
        </p:nvSpPr>
        <p:spPr>
          <a:xfrm>
            <a:off x="346291" y="1451267"/>
            <a:ext cx="78761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Energy</a:t>
            </a:r>
            <a:endParaRPr 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2813A-CCD7-D340-AC60-70A8EBC706CA}"/>
              </a:ext>
            </a:extLst>
          </p:cNvPr>
          <p:cNvSpPr txBox="1"/>
          <p:nvPr/>
        </p:nvSpPr>
        <p:spPr>
          <a:xfrm>
            <a:off x="1727592" y="1451267"/>
            <a:ext cx="623573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Stability</a:t>
            </a:r>
            <a:endParaRPr lang="en-US" sz="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353985" y="1079482"/>
            <a:ext cx="747215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Wealth</a:t>
            </a:r>
            <a:endParaRPr lang="en-US" sz="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5" idx="2"/>
          </p:cNvCxnSpPr>
          <p:nvPr/>
        </p:nvCxnSpPr>
        <p:spPr>
          <a:xfrm flipV="1">
            <a:off x="1727593" y="532852"/>
            <a:ext cx="1" cy="546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5786B8-24A4-486F-854B-D704EC3BD7AF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740096" y="1264148"/>
            <a:ext cx="2" cy="1871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6510-3B5D-487D-B4D9-FC1DD143D5E8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 flipH="1">
            <a:off x="2039379" y="1264148"/>
            <a:ext cx="571849" cy="1871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6026C94-A76E-46D4-81F1-877339FEB81B}"/>
              </a:ext>
            </a:extLst>
          </p:cNvPr>
          <p:cNvSpPr txBox="1"/>
          <p:nvPr/>
        </p:nvSpPr>
        <p:spPr>
          <a:xfrm>
            <a:off x="2237620" y="1079482"/>
            <a:ext cx="747215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Honesty</a:t>
            </a:r>
            <a:endParaRPr lang="en-US" sz="6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B3B40C-EF7D-4EA9-B33C-3C29F58B0445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740098" y="532852"/>
            <a:ext cx="987496" cy="546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714F52-D0E5-42FA-9632-E90719BB1D6E}"/>
              </a:ext>
            </a:extLst>
          </p:cNvPr>
          <p:cNvCxnSpPr>
            <a:cxnSpLocks/>
            <a:stCxn id="5" idx="2"/>
            <a:endCxn id="25" idx="0"/>
          </p:cNvCxnSpPr>
          <p:nvPr/>
        </p:nvCxnSpPr>
        <p:spPr>
          <a:xfrm>
            <a:off x="1727594" y="532852"/>
            <a:ext cx="883634" cy="546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865A4E8-0EAB-4A69-BDD1-EE713FBFDC6D}"/>
              </a:ext>
            </a:extLst>
          </p:cNvPr>
          <p:cNvSpPr txBox="1"/>
          <p:nvPr/>
        </p:nvSpPr>
        <p:spPr>
          <a:xfrm>
            <a:off x="2412986" y="1451268"/>
            <a:ext cx="623573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Equality</a:t>
            </a:r>
            <a:endParaRPr lang="en-US" sz="6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14A036-9211-4C68-ABA7-BC8E33CBB928}"/>
              </a:ext>
            </a:extLst>
          </p:cNvPr>
          <p:cNvCxnSpPr>
            <a:cxnSpLocks/>
            <a:stCxn id="25" idx="2"/>
            <a:endCxn id="34" idx="0"/>
          </p:cNvCxnSpPr>
          <p:nvPr/>
        </p:nvCxnSpPr>
        <p:spPr>
          <a:xfrm>
            <a:off x="2611228" y="1264148"/>
            <a:ext cx="113545" cy="187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27">
            <a:extLst>
              <a:ext uri="{FF2B5EF4-FFF2-40B4-BE49-F238E27FC236}">
                <a16:creationId xmlns:a16="http://schemas.microsoft.com/office/drawing/2014/main" id="{498B531A-2CDF-087E-90A5-F377F9F9BDC4}"/>
              </a:ext>
            </a:extLst>
          </p:cNvPr>
          <p:cNvCxnSpPr>
            <a:cxnSpLocks/>
          </p:cNvCxnSpPr>
          <p:nvPr/>
        </p:nvCxnSpPr>
        <p:spPr>
          <a:xfrm flipH="1">
            <a:off x="516845" y="440519"/>
            <a:ext cx="1108755" cy="1485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29">
            <a:extLst>
              <a:ext uri="{FF2B5EF4-FFF2-40B4-BE49-F238E27FC236}">
                <a16:creationId xmlns:a16="http://schemas.microsoft.com/office/drawing/2014/main" id="{C867F221-55E5-70DD-BE9E-B0AF0E695C2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846506" y="408106"/>
            <a:ext cx="778850" cy="1684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45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6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/>
              <a:t>Thomas Spencer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660555" y="310694"/>
            <a:ext cx="53070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Love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2DFFA-2393-4747-B76F-F632E9AE0781}"/>
              </a:ext>
            </a:extLst>
          </p:cNvPr>
          <p:cNvSpPr txBox="1"/>
          <p:nvPr/>
        </p:nvSpPr>
        <p:spPr>
          <a:xfrm>
            <a:off x="711199" y="822486"/>
            <a:ext cx="42672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Trust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9507-2024-CE40-AC54-8A2A5FFC963F}"/>
              </a:ext>
            </a:extLst>
          </p:cNvPr>
          <p:cNvSpPr txBox="1"/>
          <p:nvPr/>
        </p:nvSpPr>
        <p:spPr>
          <a:xfrm>
            <a:off x="1977888" y="617693"/>
            <a:ext cx="77547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Courage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E037-F3B5-C54F-A0B6-6F2EF8165249}"/>
              </a:ext>
            </a:extLst>
          </p:cNvPr>
          <p:cNvSpPr txBox="1"/>
          <p:nvPr/>
        </p:nvSpPr>
        <p:spPr>
          <a:xfrm>
            <a:off x="323933" y="1193438"/>
            <a:ext cx="548745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err="1"/>
              <a:t>Loyality</a:t>
            </a:r>
            <a:endParaRPr 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64F00-A221-2343-8D67-FC9D3F4036F5}"/>
              </a:ext>
            </a:extLst>
          </p:cNvPr>
          <p:cNvSpPr txBox="1"/>
          <p:nvPr/>
        </p:nvSpPr>
        <p:spPr>
          <a:xfrm>
            <a:off x="928638" y="1186738"/>
            <a:ext cx="60044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Integrity</a:t>
            </a:r>
            <a:endParaRPr lang="en-US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2813A-CCD7-D340-AC60-70A8EBC706CA}"/>
              </a:ext>
            </a:extLst>
          </p:cNvPr>
          <p:cNvSpPr txBox="1"/>
          <p:nvPr/>
        </p:nvSpPr>
        <p:spPr>
          <a:xfrm>
            <a:off x="1704152" y="1302153"/>
            <a:ext cx="62357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Dignity</a:t>
            </a:r>
            <a:endParaRPr lang="en-US" sz="9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E3A3D0-524D-C543-8B13-154070D1D00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924558" y="541526"/>
            <a:ext cx="1349" cy="280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282855-52C2-9C4F-B55C-7C9AC85473C0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598306" y="1053318"/>
            <a:ext cx="326253" cy="140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607808-DE19-3C48-BF63-DFF194AE8035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H="1" flipV="1">
            <a:off x="925908" y="541526"/>
            <a:ext cx="1439716" cy="76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2006144" y="980275"/>
            <a:ext cx="747215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Curiosity</a:t>
            </a:r>
            <a:endParaRPr lang="en-US" sz="9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8" idx="2"/>
          </p:cNvCxnSpPr>
          <p:nvPr/>
        </p:nvCxnSpPr>
        <p:spPr>
          <a:xfrm flipH="1" flipV="1">
            <a:off x="2365624" y="848525"/>
            <a:ext cx="14128" cy="131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6510-3B5D-487D-B4D9-FC1DD143D5E8}"/>
              </a:ext>
            </a:extLst>
          </p:cNvPr>
          <p:cNvCxnSpPr>
            <a:cxnSpLocks/>
            <a:stCxn id="26" idx="2"/>
            <a:endCxn id="12" idx="0"/>
          </p:cNvCxnSpPr>
          <p:nvPr/>
        </p:nvCxnSpPr>
        <p:spPr>
          <a:xfrm>
            <a:off x="1566058" y="1056274"/>
            <a:ext cx="449881" cy="245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BFBD22D-9D72-47DF-BA9C-A35EA015DB60}"/>
              </a:ext>
            </a:extLst>
          </p:cNvPr>
          <p:cNvSpPr txBox="1"/>
          <p:nvPr/>
        </p:nvSpPr>
        <p:spPr>
          <a:xfrm>
            <a:off x="1222512" y="825442"/>
            <a:ext cx="68709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Empathy</a:t>
            </a:r>
            <a:endParaRPr lang="en-US" sz="9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84AF5CF-F57D-46F5-A811-251D73CCAFC9}"/>
              </a:ext>
            </a:extLst>
          </p:cNvPr>
          <p:cNvCxnSpPr>
            <a:stCxn id="35" idx="2"/>
            <a:endCxn id="12" idx="0"/>
          </p:cNvCxnSpPr>
          <p:nvPr/>
        </p:nvCxnSpPr>
        <p:spPr>
          <a:xfrm flipH="1">
            <a:off x="2015939" y="1211107"/>
            <a:ext cx="363813" cy="910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6D58091-0E26-4127-948E-C1D9C860EC6C}"/>
              </a:ext>
            </a:extLst>
          </p:cNvPr>
          <p:cNvCxnSpPr>
            <a:stCxn id="7" idx="2"/>
            <a:endCxn id="11" idx="0"/>
          </p:cNvCxnSpPr>
          <p:nvPr/>
        </p:nvCxnSpPr>
        <p:spPr>
          <a:xfrm>
            <a:off x="924559" y="1053318"/>
            <a:ext cx="304300" cy="1334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D7F5E5-6193-4709-8064-39B14EA70F16}"/>
              </a:ext>
            </a:extLst>
          </p:cNvPr>
          <p:cNvCxnSpPr>
            <a:stCxn id="7" idx="3"/>
            <a:endCxn id="26" idx="1"/>
          </p:cNvCxnSpPr>
          <p:nvPr/>
        </p:nvCxnSpPr>
        <p:spPr>
          <a:xfrm>
            <a:off x="1137919" y="937902"/>
            <a:ext cx="84593" cy="29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878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0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/>
              <a:t>Vijay Selvaraj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248700" y="321865"/>
            <a:ext cx="109232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Tranquility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2DFFA-2393-4747-B76F-F632E9AE0781}"/>
              </a:ext>
            </a:extLst>
          </p:cNvPr>
          <p:cNvSpPr txBox="1"/>
          <p:nvPr/>
        </p:nvSpPr>
        <p:spPr>
          <a:xfrm>
            <a:off x="541068" y="696035"/>
            <a:ext cx="70574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Impact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9507-2024-CE40-AC54-8A2A5FFC963F}"/>
              </a:ext>
            </a:extLst>
          </p:cNvPr>
          <p:cNvSpPr txBox="1"/>
          <p:nvPr/>
        </p:nvSpPr>
        <p:spPr>
          <a:xfrm>
            <a:off x="1826263" y="680193"/>
            <a:ext cx="101634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Work-life balance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E037-F3B5-C54F-A0B6-6F2EF8165249}"/>
              </a:ext>
            </a:extLst>
          </p:cNvPr>
          <p:cNvSpPr txBox="1"/>
          <p:nvPr/>
        </p:nvSpPr>
        <p:spPr>
          <a:xfrm>
            <a:off x="266754" y="1158063"/>
            <a:ext cx="535888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Creativity</a:t>
            </a:r>
            <a:endParaRPr 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64F00-A221-2343-8D67-FC9D3F4036F5}"/>
              </a:ext>
            </a:extLst>
          </p:cNvPr>
          <p:cNvSpPr txBox="1"/>
          <p:nvPr/>
        </p:nvSpPr>
        <p:spPr>
          <a:xfrm>
            <a:off x="259678" y="1494034"/>
            <a:ext cx="78761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Collaboration</a:t>
            </a:r>
            <a:endParaRPr 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2813A-CCD7-D340-AC60-70A8EBC706CA}"/>
              </a:ext>
            </a:extLst>
          </p:cNvPr>
          <p:cNvSpPr txBox="1"/>
          <p:nvPr/>
        </p:nvSpPr>
        <p:spPr>
          <a:xfrm>
            <a:off x="1275500" y="1494034"/>
            <a:ext cx="703161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Communication</a:t>
            </a:r>
            <a:endParaRPr lang="en-US" sz="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E3A3D0-524D-C543-8B13-154070D1D00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893942" y="552697"/>
            <a:ext cx="900917" cy="143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282855-52C2-9C4F-B55C-7C9AC85473C0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534697" y="926867"/>
            <a:ext cx="359245" cy="2311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607808-DE19-3C48-BF63-DFF194AE8035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H="1" flipV="1">
            <a:off x="1794859" y="552697"/>
            <a:ext cx="539573" cy="127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2128407" y="980273"/>
            <a:ext cx="747215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Health</a:t>
            </a:r>
            <a:endParaRPr lang="en-US" sz="9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8" idx="2"/>
          </p:cNvCxnSpPr>
          <p:nvPr/>
        </p:nvCxnSpPr>
        <p:spPr>
          <a:xfrm flipH="1" flipV="1">
            <a:off x="2334432" y="911025"/>
            <a:ext cx="167583" cy="69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6510-3B5D-487D-B4D9-FC1DD143D5E8}"/>
              </a:ext>
            </a:extLst>
          </p:cNvPr>
          <p:cNvCxnSpPr>
            <a:cxnSpLocks/>
            <a:stCxn id="22" idx="2"/>
            <a:endCxn id="12" idx="0"/>
          </p:cNvCxnSpPr>
          <p:nvPr/>
        </p:nvCxnSpPr>
        <p:spPr>
          <a:xfrm>
            <a:off x="1166073" y="1348564"/>
            <a:ext cx="461008" cy="1454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1B3EB59-EC51-4230-8D53-D22EF83D6F84}"/>
              </a:ext>
            </a:extLst>
          </p:cNvPr>
          <p:cNvSpPr txBox="1"/>
          <p:nvPr/>
        </p:nvSpPr>
        <p:spPr>
          <a:xfrm>
            <a:off x="928503" y="1163898"/>
            <a:ext cx="47514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Curiosity</a:t>
            </a:r>
            <a:endParaRPr lang="en-US" sz="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24F77E-6EDE-4A1D-BB67-CEA412950E03}"/>
              </a:ext>
            </a:extLst>
          </p:cNvPr>
          <p:cNvSpPr txBox="1"/>
          <p:nvPr/>
        </p:nvSpPr>
        <p:spPr>
          <a:xfrm>
            <a:off x="1473391" y="1163898"/>
            <a:ext cx="585267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Consistency</a:t>
            </a:r>
            <a:endParaRPr lang="en-US" sz="6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4BF2E73-235F-4101-A513-0BD1D640614F}"/>
              </a:ext>
            </a:extLst>
          </p:cNvPr>
          <p:cNvCxnSpPr>
            <a:stCxn id="22" idx="2"/>
            <a:endCxn id="11" idx="0"/>
          </p:cNvCxnSpPr>
          <p:nvPr/>
        </p:nvCxnSpPr>
        <p:spPr>
          <a:xfrm flipH="1">
            <a:off x="653483" y="1348564"/>
            <a:ext cx="512590" cy="1454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38CBBBB-8AB4-4DC7-A64E-1BD831905CDF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047288" y="1586367"/>
            <a:ext cx="2282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A9DB16-0DDB-4A3A-8390-6774E6328521}"/>
              </a:ext>
            </a:extLst>
          </p:cNvPr>
          <p:cNvCxnSpPr>
            <a:endCxn id="29" idx="0"/>
          </p:cNvCxnSpPr>
          <p:nvPr/>
        </p:nvCxnSpPr>
        <p:spPr>
          <a:xfrm>
            <a:off x="1018540" y="926867"/>
            <a:ext cx="747485" cy="2370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67FB98-CB26-4F4C-BB39-16C4D6223A71}"/>
              </a:ext>
            </a:extLst>
          </p:cNvPr>
          <p:cNvCxnSpPr>
            <a:stCxn id="7" idx="2"/>
            <a:endCxn id="22" idx="0"/>
          </p:cNvCxnSpPr>
          <p:nvPr/>
        </p:nvCxnSpPr>
        <p:spPr>
          <a:xfrm>
            <a:off x="893942" y="926867"/>
            <a:ext cx="272131" cy="2370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839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7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Nini</a:t>
            </a:r>
            <a:r>
              <a:rPr lang="en-US" dirty="0"/>
              <a:t> Perret-Gentil </a:t>
            </a:r>
            <a:r>
              <a:rPr lang="en-US" dirty="0" err="1"/>
              <a:t>Acedo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154023" y="262117"/>
            <a:ext cx="1085894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Happiness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2DFFA-2393-4747-B76F-F632E9AE0781}"/>
              </a:ext>
            </a:extLst>
          </p:cNvPr>
          <p:cNvSpPr txBox="1"/>
          <p:nvPr/>
        </p:nvSpPr>
        <p:spPr>
          <a:xfrm>
            <a:off x="1346173" y="562267"/>
            <a:ext cx="701595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Family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9507-2024-CE40-AC54-8A2A5FFC963F}"/>
              </a:ext>
            </a:extLst>
          </p:cNvPr>
          <p:cNvSpPr txBox="1"/>
          <p:nvPr/>
        </p:nvSpPr>
        <p:spPr>
          <a:xfrm>
            <a:off x="1775931" y="866863"/>
            <a:ext cx="7709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Sense of belonging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E037-F3B5-C54F-A0B6-6F2EF8165249}"/>
              </a:ext>
            </a:extLst>
          </p:cNvPr>
          <p:cNvSpPr txBox="1"/>
          <p:nvPr/>
        </p:nvSpPr>
        <p:spPr>
          <a:xfrm>
            <a:off x="981449" y="862549"/>
            <a:ext cx="68636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Balance</a:t>
            </a:r>
            <a:endParaRPr 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64F00-A221-2343-8D67-FC9D3F4036F5}"/>
              </a:ext>
            </a:extLst>
          </p:cNvPr>
          <p:cNvSpPr txBox="1"/>
          <p:nvPr/>
        </p:nvSpPr>
        <p:spPr>
          <a:xfrm>
            <a:off x="177853" y="1391520"/>
            <a:ext cx="782976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Respect</a:t>
            </a:r>
            <a:endParaRPr 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2813A-CCD7-D340-AC60-70A8EBC706CA}"/>
              </a:ext>
            </a:extLst>
          </p:cNvPr>
          <p:cNvSpPr txBox="1"/>
          <p:nvPr/>
        </p:nvSpPr>
        <p:spPr>
          <a:xfrm>
            <a:off x="1047897" y="1391520"/>
            <a:ext cx="619912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Responsibility</a:t>
            </a:r>
            <a:endParaRPr lang="en-US" sz="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E3A3D0-524D-C543-8B13-154070D1D00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696970" y="492949"/>
            <a:ext cx="1" cy="693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282855-52C2-9C4F-B55C-7C9AC85473C0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1324630" y="793099"/>
            <a:ext cx="372341" cy="69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2503970" y="1391520"/>
            <a:ext cx="619912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Trust</a:t>
            </a:r>
            <a:endParaRPr lang="en-US" sz="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2387600" y="1236195"/>
            <a:ext cx="426326" cy="155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5786B8-24A4-486F-854B-D704EC3BD7AF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569341" y="1093381"/>
            <a:ext cx="755288" cy="2981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6510-3B5D-487D-B4D9-FC1DD143D5E8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1324629" y="1093381"/>
            <a:ext cx="33224" cy="2981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F75002-9506-4410-8E74-A8D6368DAB35}"/>
              </a:ext>
            </a:extLst>
          </p:cNvPr>
          <p:cNvSpPr txBox="1"/>
          <p:nvPr/>
        </p:nvSpPr>
        <p:spPr>
          <a:xfrm>
            <a:off x="1754877" y="1391520"/>
            <a:ext cx="584463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Empathy</a:t>
            </a:r>
            <a:endParaRPr lang="en-US" sz="6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04865E-5B38-4BF4-87A2-4A4E3BBD0F2D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696971" y="793099"/>
            <a:ext cx="464415" cy="737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B602E5F-FC5D-4637-BF15-345F3A21617E}"/>
              </a:ext>
            </a:extLst>
          </p:cNvPr>
          <p:cNvCxnSpPr/>
          <p:nvPr/>
        </p:nvCxnSpPr>
        <p:spPr>
          <a:xfrm flipH="1">
            <a:off x="1524000" y="1236195"/>
            <a:ext cx="516152" cy="1553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6D37C62-BFB5-4054-A4F0-A9396E6FEDB2}"/>
              </a:ext>
            </a:extLst>
          </p:cNvPr>
          <p:cNvCxnSpPr>
            <a:stCxn id="8" idx="2"/>
            <a:endCxn id="33" idx="0"/>
          </p:cNvCxnSpPr>
          <p:nvPr/>
        </p:nvCxnSpPr>
        <p:spPr>
          <a:xfrm flipH="1">
            <a:off x="2047109" y="1236195"/>
            <a:ext cx="114277" cy="1553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73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68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/>
              <a:t>Joshua	</a:t>
            </a:r>
            <a:r>
              <a:rPr lang="en-US" dirty="0" err="1"/>
              <a:t>Pennise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248699" y="321865"/>
            <a:ext cx="109232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Contentment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2DFFA-2393-4747-B76F-F632E9AE0781}"/>
              </a:ext>
            </a:extLst>
          </p:cNvPr>
          <p:cNvSpPr txBox="1"/>
          <p:nvPr/>
        </p:nvSpPr>
        <p:spPr>
          <a:xfrm>
            <a:off x="498738" y="688291"/>
            <a:ext cx="967706" cy="2308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Accomplishment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E037-F3B5-C54F-A0B6-6F2EF8165249}"/>
              </a:ext>
            </a:extLst>
          </p:cNvPr>
          <p:cNvSpPr txBox="1"/>
          <p:nvPr/>
        </p:nvSpPr>
        <p:spPr>
          <a:xfrm>
            <a:off x="1428545" y="1340577"/>
            <a:ext cx="63561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Do what’s right</a:t>
            </a:r>
            <a:endParaRPr 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64F00-A221-2343-8D67-FC9D3F4036F5}"/>
              </a:ext>
            </a:extLst>
          </p:cNvPr>
          <p:cNvSpPr txBox="1"/>
          <p:nvPr/>
        </p:nvSpPr>
        <p:spPr>
          <a:xfrm>
            <a:off x="197374" y="1363661"/>
            <a:ext cx="602728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Competence</a:t>
            </a:r>
            <a:endParaRPr 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2813A-CCD7-D340-AC60-70A8EBC706CA}"/>
              </a:ext>
            </a:extLst>
          </p:cNvPr>
          <p:cNvSpPr txBox="1"/>
          <p:nvPr/>
        </p:nvSpPr>
        <p:spPr>
          <a:xfrm>
            <a:off x="896038" y="1363660"/>
            <a:ext cx="467359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Trust</a:t>
            </a:r>
            <a:endParaRPr lang="en-US" sz="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E3A3D0-524D-C543-8B13-154070D1D00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982591" y="552697"/>
            <a:ext cx="812268" cy="135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593575" y="697288"/>
            <a:ext cx="59771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Impact</a:t>
            </a:r>
            <a:endParaRPr lang="en-US" sz="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C5DD15-4680-40BA-BC71-1FB3EB157A9E}"/>
              </a:ext>
            </a:extLst>
          </p:cNvPr>
          <p:cNvSpPr txBox="1"/>
          <p:nvPr/>
        </p:nvSpPr>
        <p:spPr>
          <a:xfrm>
            <a:off x="2387599" y="697288"/>
            <a:ext cx="52790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Joy</a:t>
            </a:r>
            <a:endParaRPr lang="en-US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9CADEB-0159-40AB-B0C9-AA6D10CCFC1A}"/>
              </a:ext>
            </a:extLst>
          </p:cNvPr>
          <p:cNvSpPr txBox="1"/>
          <p:nvPr/>
        </p:nvSpPr>
        <p:spPr>
          <a:xfrm>
            <a:off x="2130312" y="1340576"/>
            <a:ext cx="635611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Fairness</a:t>
            </a:r>
            <a:endParaRPr lang="en-US" sz="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6484028-EA26-446B-B1AC-53BEF96D30FD}"/>
              </a:ext>
            </a:extLst>
          </p:cNvPr>
          <p:cNvCxnSpPr>
            <a:cxnSpLocks/>
            <a:stCxn id="5" idx="2"/>
            <a:endCxn id="35" idx="0"/>
          </p:cNvCxnSpPr>
          <p:nvPr/>
        </p:nvCxnSpPr>
        <p:spPr>
          <a:xfrm>
            <a:off x="1794859" y="552696"/>
            <a:ext cx="97572" cy="1445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CF21D6-0611-4F77-A3DC-0068B87D399C}"/>
              </a:ext>
            </a:extLst>
          </p:cNvPr>
          <p:cNvCxnSpPr>
            <a:cxnSpLocks/>
            <a:stCxn id="5" idx="2"/>
            <a:endCxn id="25" idx="0"/>
          </p:cNvCxnSpPr>
          <p:nvPr/>
        </p:nvCxnSpPr>
        <p:spPr>
          <a:xfrm>
            <a:off x="1794859" y="552697"/>
            <a:ext cx="856692" cy="144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473B9D-E2AA-42FE-A60E-09D249C1C8B7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498738" y="919124"/>
            <a:ext cx="483853" cy="444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04FDF0-D6FF-4A84-B3AF-66DE66325AA4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982591" y="919124"/>
            <a:ext cx="147127" cy="444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5B9B8F-EAF0-41C6-A5AB-0405A27FDA5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82591" y="919124"/>
            <a:ext cx="763760" cy="421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676BC3B-5253-41DA-A4EF-0DC9407D4811}"/>
              </a:ext>
            </a:extLst>
          </p:cNvPr>
          <p:cNvCxnSpPr>
            <a:stCxn id="35" idx="2"/>
            <a:endCxn id="28" idx="0"/>
          </p:cNvCxnSpPr>
          <p:nvPr/>
        </p:nvCxnSpPr>
        <p:spPr>
          <a:xfrm>
            <a:off x="1892431" y="928120"/>
            <a:ext cx="555687" cy="4124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9116F77-12D8-4F06-B62E-47ED1A507DFF}"/>
              </a:ext>
            </a:extLst>
          </p:cNvPr>
          <p:cNvCxnSpPr>
            <a:stCxn id="35" idx="2"/>
            <a:endCxn id="9" idx="0"/>
          </p:cNvCxnSpPr>
          <p:nvPr/>
        </p:nvCxnSpPr>
        <p:spPr>
          <a:xfrm flipH="1">
            <a:off x="1746351" y="928120"/>
            <a:ext cx="146080" cy="412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550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24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/>
              <a:t>Priya Patil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248699" y="321865"/>
            <a:ext cx="1092320" cy="230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Health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2DFFA-2393-4747-B76F-F632E9AE0781}"/>
              </a:ext>
            </a:extLst>
          </p:cNvPr>
          <p:cNvSpPr txBox="1"/>
          <p:nvPr/>
        </p:nvSpPr>
        <p:spPr>
          <a:xfrm>
            <a:off x="498738" y="688291"/>
            <a:ext cx="512736" cy="230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Impact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9507-2024-CE40-AC54-8A2A5FFC963F}"/>
              </a:ext>
            </a:extLst>
          </p:cNvPr>
          <p:cNvSpPr txBox="1"/>
          <p:nvPr/>
        </p:nvSpPr>
        <p:spPr>
          <a:xfrm>
            <a:off x="1058083" y="687313"/>
            <a:ext cx="6732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Friends &amp; family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E037-F3B5-C54F-A0B6-6F2EF8165249}"/>
              </a:ext>
            </a:extLst>
          </p:cNvPr>
          <p:cNvSpPr txBox="1"/>
          <p:nvPr/>
        </p:nvSpPr>
        <p:spPr>
          <a:xfrm>
            <a:off x="1428545" y="1340577"/>
            <a:ext cx="635611" cy="230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Empower</a:t>
            </a:r>
            <a:endParaRPr 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64F00-A221-2343-8D67-FC9D3F4036F5}"/>
              </a:ext>
            </a:extLst>
          </p:cNvPr>
          <p:cNvSpPr txBox="1"/>
          <p:nvPr/>
        </p:nvSpPr>
        <p:spPr>
          <a:xfrm>
            <a:off x="197374" y="1363660"/>
            <a:ext cx="602728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Collaboration</a:t>
            </a:r>
            <a:endParaRPr 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2813A-CCD7-D340-AC60-70A8EBC706CA}"/>
              </a:ext>
            </a:extLst>
          </p:cNvPr>
          <p:cNvSpPr txBox="1"/>
          <p:nvPr/>
        </p:nvSpPr>
        <p:spPr>
          <a:xfrm>
            <a:off x="820421" y="1363660"/>
            <a:ext cx="467359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Positivity</a:t>
            </a:r>
            <a:endParaRPr lang="en-US" sz="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E3A3D0-524D-C543-8B13-154070D1D00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755106" y="552696"/>
            <a:ext cx="1039753" cy="1355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607808-DE19-3C48-BF63-DFF194AE8035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1394702" y="552696"/>
            <a:ext cx="400157" cy="134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765300" y="696035"/>
            <a:ext cx="59771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Curiosity</a:t>
            </a:r>
            <a:endParaRPr lang="en-US" sz="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C5DD15-4680-40BA-BC71-1FB3EB157A9E}"/>
              </a:ext>
            </a:extLst>
          </p:cNvPr>
          <p:cNvSpPr txBox="1"/>
          <p:nvPr/>
        </p:nvSpPr>
        <p:spPr>
          <a:xfrm>
            <a:off x="2387599" y="697288"/>
            <a:ext cx="52790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Nature</a:t>
            </a:r>
            <a:endParaRPr lang="en-US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9CADEB-0159-40AB-B0C9-AA6D10CCFC1A}"/>
              </a:ext>
            </a:extLst>
          </p:cNvPr>
          <p:cNvSpPr txBox="1"/>
          <p:nvPr/>
        </p:nvSpPr>
        <p:spPr>
          <a:xfrm>
            <a:off x="2130312" y="1340576"/>
            <a:ext cx="63561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Growth</a:t>
            </a:r>
            <a:endParaRPr lang="en-US" sz="9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6484028-EA26-446B-B1AC-53BEF96D30FD}"/>
              </a:ext>
            </a:extLst>
          </p:cNvPr>
          <p:cNvCxnSpPr>
            <a:stCxn id="5" idx="2"/>
            <a:endCxn id="35" idx="0"/>
          </p:cNvCxnSpPr>
          <p:nvPr/>
        </p:nvCxnSpPr>
        <p:spPr>
          <a:xfrm>
            <a:off x="1794859" y="552697"/>
            <a:ext cx="269297" cy="143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CF21D6-0611-4F77-A3DC-0068B87D399C}"/>
              </a:ext>
            </a:extLst>
          </p:cNvPr>
          <p:cNvCxnSpPr>
            <a:stCxn id="5" idx="2"/>
            <a:endCxn id="25" idx="0"/>
          </p:cNvCxnSpPr>
          <p:nvPr/>
        </p:nvCxnSpPr>
        <p:spPr>
          <a:xfrm>
            <a:off x="1794859" y="552697"/>
            <a:ext cx="856692" cy="144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473B9D-E2AA-42FE-A60E-09D249C1C8B7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flipH="1">
            <a:off x="498738" y="919123"/>
            <a:ext cx="256368" cy="4445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04FDF0-D6FF-4A84-B3AF-66DE66325AA4}"/>
              </a:ext>
            </a:extLst>
          </p:cNvPr>
          <p:cNvCxnSpPr>
            <a:stCxn id="7" idx="2"/>
            <a:endCxn id="12" idx="0"/>
          </p:cNvCxnSpPr>
          <p:nvPr/>
        </p:nvCxnSpPr>
        <p:spPr>
          <a:xfrm>
            <a:off x="755106" y="919123"/>
            <a:ext cx="298995" cy="4445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5B9B8F-EAF0-41C6-A5AB-0405A27FDA51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1394702" y="1056645"/>
            <a:ext cx="351649" cy="283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676BC3B-5253-41DA-A4EF-0DC9407D4811}"/>
              </a:ext>
            </a:extLst>
          </p:cNvPr>
          <p:cNvCxnSpPr>
            <a:stCxn id="35" idx="2"/>
            <a:endCxn id="28" idx="0"/>
          </p:cNvCxnSpPr>
          <p:nvPr/>
        </p:nvCxnSpPr>
        <p:spPr>
          <a:xfrm>
            <a:off x="2064156" y="926867"/>
            <a:ext cx="383962" cy="4137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47B0008-6A99-4320-B069-6BB18B13D98F}"/>
              </a:ext>
            </a:extLst>
          </p:cNvPr>
          <p:cNvCxnSpPr>
            <a:stCxn id="9" idx="1"/>
            <a:endCxn id="12" idx="3"/>
          </p:cNvCxnSpPr>
          <p:nvPr/>
        </p:nvCxnSpPr>
        <p:spPr>
          <a:xfrm flipH="1">
            <a:off x="1287780" y="1455993"/>
            <a:ext cx="1407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3DD073B-F28E-4573-9A6C-929DE98932C5}"/>
              </a:ext>
            </a:extLst>
          </p:cNvPr>
          <p:cNvCxnSpPr>
            <a:stCxn id="28" idx="1"/>
            <a:endCxn id="9" idx="3"/>
          </p:cNvCxnSpPr>
          <p:nvPr/>
        </p:nvCxnSpPr>
        <p:spPr>
          <a:xfrm flipH="1">
            <a:off x="2064156" y="1455992"/>
            <a:ext cx="6615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666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17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/>
              <a:t>Owen McAllister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248699" y="321865"/>
            <a:ext cx="109231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Reflection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2DFFA-2393-4747-B76F-F632E9AE0781}"/>
              </a:ext>
            </a:extLst>
          </p:cNvPr>
          <p:cNvSpPr txBox="1"/>
          <p:nvPr/>
        </p:nvSpPr>
        <p:spPr>
          <a:xfrm>
            <a:off x="391160" y="696035"/>
            <a:ext cx="741208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Affirmation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9507-2024-CE40-AC54-8A2A5FFC963F}"/>
              </a:ext>
            </a:extLst>
          </p:cNvPr>
          <p:cNvSpPr txBox="1"/>
          <p:nvPr/>
        </p:nvSpPr>
        <p:spPr>
          <a:xfrm>
            <a:off x="1205838" y="696035"/>
            <a:ext cx="62343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Kindness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E037-F3B5-C54F-A0B6-6F2EF8165249}"/>
              </a:ext>
            </a:extLst>
          </p:cNvPr>
          <p:cNvSpPr txBox="1"/>
          <p:nvPr/>
        </p:nvSpPr>
        <p:spPr>
          <a:xfrm>
            <a:off x="357027" y="1011278"/>
            <a:ext cx="817827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Excellence</a:t>
            </a:r>
            <a:endParaRPr 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64F00-A221-2343-8D67-FC9D3F4036F5}"/>
              </a:ext>
            </a:extLst>
          </p:cNvPr>
          <p:cNvSpPr txBox="1"/>
          <p:nvPr/>
        </p:nvSpPr>
        <p:spPr>
          <a:xfrm>
            <a:off x="246704" y="1280356"/>
            <a:ext cx="1039226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 err="1"/>
              <a:t>Maximise</a:t>
            </a:r>
            <a:r>
              <a:rPr lang="en-US" altLang="zh-CN" sz="600" dirty="0"/>
              <a:t> income</a:t>
            </a:r>
            <a:endParaRPr 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2813A-CCD7-D340-AC60-70A8EBC706CA}"/>
              </a:ext>
            </a:extLst>
          </p:cNvPr>
          <p:cNvSpPr txBox="1"/>
          <p:nvPr/>
        </p:nvSpPr>
        <p:spPr>
          <a:xfrm>
            <a:off x="395687" y="1530039"/>
            <a:ext cx="74126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Education</a:t>
            </a:r>
            <a:endParaRPr lang="en-US" sz="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E3A3D0-524D-C543-8B13-154070D1D00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761764" y="552697"/>
            <a:ext cx="1033094" cy="143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282855-52C2-9C4F-B55C-7C9AC85473C0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H="1" flipV="1">
            <a:off x="761764" y="926867"/>
            <a:ext cx="4177" cy="844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607808-DE19-3C48-BF63-DFF194AE8035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1517557" y="552697"/>
            <a:ext cx="277301" cy="143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5786B8-24A4-486F-854B-D704EC3BD7AF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765941" y="1195944"/>
            <a:ext cx="376" cy="844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E22749-E74A-4EDB-9F63-A5895965FC6F}"/>
              </a:ext>
            </a:extLst>
          </p:cNvPr>
          <p:cNvSpPr txBox="1"/>
          <p:nvPr/>
        </p:nvSpPr>
        <p:spPr>
          <a:xfrm>
            <a:off x="1902746" y="696153"/>
            <a:ext cx="6234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Friends &amp; Family</a:t>
            </a:r>
            <a:endParaRPr lang="en-US" sz="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D2650-9C35-43CF-847D-382E64E702F4}"/>
              </a:ext>
            </a:extLst>
          </p:cNvPr>
          <p:cNvSpPr txBox="1"/>
          <p:nvPr/>
        </p:nvSpPr>
        <p:spPr>
          <a:xfrm>
            <a:off x="2599653" y="698737"/>
            <a:ext cx="44326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More courage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E5911D-6478-4A2E-8DFB-CB1B8BEDD64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766317" y="1465022"/>
            <a:ext cx="0" cy="650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3E8B70-6C8B-4C1E-9749-FC29AAE1B15F}"/>
              </a:ext>
            </a:extLst>
          </p:cNvPr>
          <p:cNvCxnSpPr>
            <a:stCxn id="5" idx="2"/>
            <a:endCxn id="24" idx="0"/>
          </p:cNvCxnSpPr>
          <p:nvPr/>
        </p:nvCxnSpPr>
        <p:spPr>
          <a:xfrm>
            <a:off x="1794859" y="552697"/>
            <a:ext cx="419606" cy="1434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70BDB4B-F9BB-4172-9A63-96843F7E8BB6}"/>
              </a:ext>
            </a:extLst>
          </p:cNvPr>
          <p:cNvCxnSpPr>
            <a:stCxn id="5" idx="2"/>
            <a:endCxn id="25" idx="0"/>
          </p:cNvCxnSpPr>
          <p:nvPr/>
        </p:nvCxnSpPr>
        <p:spPr>
          <a:xfrm>
            <a:off x="1794859" y="552697"/>
            <a:ext cx="1026428" cy="146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31">
            <a:extLst>
              <a:ext uri="{FF2B5EF4-FFF2-40B4-BE49-F238E27FC236}">
                <a16:creationId xmlns:a16="http://schemas.microsoft.com/office/drawing/2014/main" id="{2580E8EB-0B68-30FB-86E3-860B770F6EB3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136947" y="926867"/>
            <a:ext cx="1077518" cy="6955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256CF2D2-C10F-72B6-A6E7-81BCE7991FE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136947" y="854075"/>
            <a:ext cx="1667766" cy="7682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746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66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/>
              <a:t>Yang Liu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248699" y="321865"/>
            <a:ext cx="109232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Uniqueness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2DFFA-2393-4747-B76F-F632E9AE0781}"/>
              </a:ext>
            </a:extLst>
          </p:cNvPr>
          <p:cNvSpPr txBox="1"/>
          <p:nvPr/>
        </p:nvSpPr>
        <p:spPr>
          <a:xfrm>
            <a:off x="482600" y="696035"/>
            <a:ext cx="103853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Make a difference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9507-2024-CE40-AC54-8A2A5FFC963F}"/>
              </a:ext>
            </a:extLst>
          </p:cNvPr>
          <p:cNvSpPr txBox="1"/>
          <p:nvPr/>
        </p:nvSpPr>
        <p:spPr>
          <a:xfrm>
            <a:off x="2082029" y="701229"/>
            <a:ext cx="77547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Opportunity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E037-F3B5-C54F-A0B6-6F2EF8165249}"/>
              </a:ext>
            </a:extLst>
          </p:cNvPr>
          <p:cNvSpPr txBox="1"/>
          <p:nvPr/>
        </p:nvSpPr>
        <p:spPr>
          <a:xfrm>
            <a:off x="266753" y="1095689"/>
            <a:ext cx="496217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Creativity</a:t>
            </a:r>
            <a:endParaRPr 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64F00-A221-2343-8D67-FC9D3F4036F5}"/>
              </a:ext>
            </a:extLst>
          </p:cNvPr>
          <p:cNvSpPr txBox="1"/>
          <p:nvPr/>
        </p:nvSpPr>
        <p:spPr>
          <a:xfrm>
            <a:off x="1306150" y="1095689"/>
            <a:ext cx="553667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Knowledge</a:t>
            </a:r>
            <a:endParaRPr 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2813A-CCD7-D340-AC60-70A8EBC706CA}"/>
              </a:ext>
            </a:extLst>
          </p:cNvPr>
          <p:cNvSpPr txBox="1"/>
          <p:nvPr/>
        </p:nvSpPr>
        <p:spPr>
          <a:xfrm>
            <a:off x="820420" y="1095691"/>
            <a:ext cx="428279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Wealth</a:t>
            </a:r>
            <a:endParaRPr lang="en-US" sz="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E3A3D0-524D-C543-8B13-154070D1D00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001866" y="552697"/>
            <a:ext cx="792993" cy="143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282855-52C2-9C4F-B55C-7C9AC85473C0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514863" y="926866"/>
            <a:ext cx="487004" cy="168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607808-DE19-3C48-BF63-DFF194AE8035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H="1" flipV="1">
            <a:off x="1794859" y="552697"/>
            <a:ext cx="674906" cy="148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2096157" y="1095691"/>
            <a:ext cx="747215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Adventure</a:t>
            </a:r>
            <a:endParaRPr lang="en-US" sz="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2463115" y="932061"/>
            <a:ext cx="6650" cy="163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43FB75E-6DBD-46AE-8185-D5508C0A8402}"/>
              </a:ext>
            </a:extLst>
          </p:cNvPr>
          <p:cNvSpPr txBox="1"/>
          <p:nvPr/>
        </p:nvSpPr>
        <p:spPr>
          <a:xfrm>
            <a:off x="2096157" y="1443987"/>
            <a:ext cx="747215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Courage</a:t>
            </a:r>
            <a:endParaRPr lang="en-US" sz="9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148A25-C591-476C-9AFA-2B1EEC38653F}"/>
              </a:ext>
            </a:extLst>
          </p:cNvPr>
          <p:cNvCxnSpPr>
            <a:stCxn id="35" idx="2"/>
            <a:endCxn id="29" idx="0"/>
          </p:cNvCxnSpPr>
          <p:nvPr/>
        </p:nvCxnSpPr>
        <p:spPr>
          <a:xfrm>
            <a:off x="2469765" y="1280357"/>
            <a:ext cx="0" cy="163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515B47F-EFAE-41ED-8A5A-F9DE59AC782C}"/>
              </a:ext>
            </a:extLst>
          </p:cNvPr>
          <p:cNvCxnSpPr>
            <a:stCxn id="7" idx="2"/>
            <a:endCxn id="11" idx="0"/>
          </p:cNvCxnSpPr>
          <p:nvPr/>
        </p:nvCxnSpPr>
        <p:spPr>
          <a:xfrm>
            <a:off x="1001866" y="926867"/>
            <a:ext cx="581118" cy="1688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77FA6A-0A3A-4F27-892A-6C84F315FA13}"/>
              </a:ext>
            </a:extLst>
          </p:cNvPr>
          <p:cNvCxnSpPr>
            <a:stCxn id="7" idx="2"/>
            <a:endCxn id="12" idx="0"/>
          </p:cNvCxnSpPr>
          <p:nvPr/>
        </p:nvCxnSpPr>
        <p:spPr>
          <a:xfrm>
            <a:off x="1001866" y="926867"/>
            <a:ext cx="32694" cy="1688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708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82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/>
              <a:t>Marcela </a:t>
            </a:r>
            <a:r>
              <a:rPr lang="en-US" dirty="0" err="1"/>
              <a:t>Figueiredo</a:t>
            </a:r>
            <a:r>
              <a:rPr lang="en-US" dirty="0"/>
              <a:t> De Oliveira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248699" y="321865"/>
            <a:ext cx="109232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Fun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2DFFA-2393-4747-B76F-F632E9AE0781}"/>
              </a:ext>
            </a:extLst>
          </p:cNvPr>
          <p:cNvSpPr txBox="1"/>
          <p:nvPr/>
        </p:nvSpPr>
        <p:spPr>
          <a:xfrm>
            <a:off x="858706" y="696035"/>
            <a:ext cx="70574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Fulfillment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9507-2024-CE40-AC54-8A2A5FFC963F}"/>
              </a:ext>
            </a:extLst>
          </p:cNvPr>
          <p:cNvSpPr txBox="1"/>
          <p:nvPr/>
        </p:nvSpPr>
        <p:spPr>
          <a:xfrm>
            <a:off x="1988821" y="701229"/>
            <a:ext cx="86868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Relationships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E037-F3B5-C54F-A0B6-6F2EF8165249}"/>
              </a:ext>
            </a:extLst>
          </p:cNvPr>
          <p:cNvSpPr txBox="1"/>
          <p:nvPr/>
        </p:nvSpPr>
        <p:spPr>
          <a:xfrm>
            <a:off x="266754" y="1095689"/>
            <a:ext cx="463881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Progress</a:t>
            </a:r>
            <a:endParaRPr 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64F00-A221-2343-8D67-FC9D3F4036F5}"/>
              </a:ext>
            </a:extLst>
          </p:cNvPr>
          <p:cNvSpPr txBox="1"/>
          <p:nvPr/>
        </p:nvSpPr>
        <p:spPr>
          <a:xfrm>
            <a:off x="779721" y="1093077"/>
            <a:ext cx="581313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Give your all</a:t>
            </a:r>
            <a:endParaRPr 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2813A-CCD7-D340-AC60-70A8EBC706CA}"/>
              </a:ext>
            </a:extLst>
          </p:cNvPr>
          <p:cNvSpPr txBox="1"/>
          <p:nvPr/>
        </p:nvSpPr>
        <p:spPr>
          <a:xfrm>
            <a:off x="1211920" y="1409849"/>
            <a:ext cx="900917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Do the right thing</a:t>
            </a:r>
            <a:endParaRPr lang="en-US" sz="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E3A3D0-524D-C543-8B13-154070D1D00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211580" y="552697"/>
            <a:ext cx="583279" cy="143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282855-52C2-9C4F-B55C-7C9AC85473C0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498695" y="926866"/>
            <a:ext cx="712885" cy="1688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607808-DE19-3C48-BF63-DFF194AE8035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H="1" flipV="1">
            <a:off x="1794858" y="552697"/>
            <a:ext cx="628301" cy="148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872778" y="1093077"/>
            <a:ext cx="433683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Trust</a:t>
            </a:r>
            <a:endParaRPr lang="en-US" sz="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2089620" y="929447"/>
            <a:ext cx="150116" cy="163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ADAACE-2E80-47E4-8782-06BC53E4EFEA}"/>
              </a:ext>
            </a:extLst>
          </p:cNvPr>
          <p:cNvSpPr txBox="1"/>
          <p:nvPr/>
        </p:nvSpPr>
        <p:spPr>
          <a:xfrm>
            <a:off x="2360263" y="1090804"/>
            <a:ext cx="682883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Communication</a:t>
            </a:r>
            <a:endParaRPr lang="en-US" sz="6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FEF820-47EB-4E2E-9D12-6353304CEB9E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flipH="1">
            <a:off x="1070378" y="926866"/>
            <a:ext cx="141202" cy="1662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CFC227-D6B3-4595-A7D9-CA3273710440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407660" y="932061"/>
            <a:ext cx="254719" cy="4777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C50D40-EDDD-412B-AD13-0935A4F424EC}"/>
              </a:ext>
            </a:extLst>
          </p:cNvPr>
          <p:cNvCxnSpPr>
            <a:stCxn id="8" idx="2"/>
            <a:endCxn id="25" idx="0"/>
          </p:cNvCxnSpPr>
          <p:nvPr/>
        </p:nvCxnSpPr>
        <p:spPr>
          <a:xfrm>
            <a:off x="2423161" y="932060"/>
            <a:ext cx="278544" cy="1587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B355021-21FD-42BD-959F-832BEBE8BB9C}"/>
              </a:ext>
            </a:extLst>
          </p:cNvPr>
          <p:cNvCxnSpPr>
            <a:stCxn id="35" idx="2"/>
          </p:cNvCxnSpPr>
          <p:nvPr/>
        </p:nvCxnSpPr>
        <p:spPr>
          <a:xfrm flipH="1">
            <a:off x="1911861" y="1277743"/>
            <a:ext cx="177759" cy="121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077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/>
              <a:t>Jaafar </a:t>
            </a:r>
            <a:r>
              <a:rPr lang="en-US" dirty="0" err="1"/>
              <a:t>Alaydaroos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>
            <a:spLocks/>
          </p:cNvSpPr>
          <p:nvPr/>
        </p:nvSpPr>
        <p:spPr>
          <a:xfrm>
            <a:off x="1234259" y="321865"/>
            <a:ext cx="1076256" cy="230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Fulfillment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2DFFA-2393-4747-B76F-F632E9AE0781}"/>
              </a:ext>
            </a:extLst>
          </p:cNvPr>
          <p:cNvSpPr txBox="1"/>
          <p:nvPr/>
        </p:nvSpPr>
        <p:spPr>
          <a:xfrm>
            <a:off x="537034" y="696035"/>
            <a:ext cx="764068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Family &amp; Friends</a:t>
            </a:r>
            <a:endParaRPr lang="en-US" sz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9507-2024-CE40-AC54-8A2A5FFC963F}"/>
              </a:ext>
            </a:extLst>
          </p:cNvPr>
          <p:cNvSpPr txBox="1"/>
          <p:nvPr/>
        </p:nvSpPr>
        <p:spPr>
          <a:xfrm>
            <a:off x="2055333" y="701229"/>
            <a:ext cx="614473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Impact</a:t>
            </a:r>
            <a:endParaRPr lang="en-US" sz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E037-F3B5-C54F-A0B6-6F2EF8165249}"/>
              </a:ext>
            </a:extLst>
          </p:cNvPr>
          <p:cNvSpPr txBox="1"/>
          <p:nvPr/>
        </p:nvSpPr>
        <p:spPr>
          <a:xfrm>
            <a:off x="210678" y="1504321"/>
            <a:ext cx="747216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Integrity &amp; Ethics</a:t>
            </a:r>
            <a:endParaRPr lang="en-US" sz="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E3A3D0-524D-C543-8B13-154070D1D00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919067" y="552696"/>
            <a:ext cx="853320" cy="143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607808-DE19-3C48-BF63-DFF194AE8035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H="1" flipV="1">
            <a:off x="1772387" y="552696"/>
            <a:ext cx="590182" cy="148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600200" y="1081491"/>
            <a:ext cx="747215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Purpose/ Career</a:t>
            </a:r>
            <a:endParaRPr lang="en-US" sz="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8" idx="2"/>
          </p:cNvCxnSpPr>
          <p:nvPr/>
        </p:nvCxnSpPr>
        <p:spPr>
          <a:xfrm flipV="1">
            <a:off x="1973808" y="885895"/>
            <a:ext cx="388762" cy="195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A7E25BC-D486-41F7-8B7A-FC5B9F5434C9}"/>
              </a:ext>
            </a:extLst>
          </p:cNvPr>
          <p:cNvSpPr txBox="1"/>
          <p:nvPr/>
        </p:nvSpPr>
        <p:spPr>
          <a:xfrm>
            <a:off x="2395666" y="1081491"/>
            <a:ext cx="747215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Mentoring</a:t>
            </a:r>
            <a:endParaRPr lang="en-US" sz="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5B1783-487C-4318-818A-25005D1A740D}"/>
              </a:ext>
            </a:extLst>
          </p:cNvPr>
          <p:cNvSpPr txBox="1"/>
          <p:nvPr/>
        </p:nvSpPr>
        <p:spPr>
          <a:xfrm>
            <a:off x="1061578" y="1504321"/>
            <a:ext cx="881522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Discipline &amp; </a:t>
            </a:r>
            <a:r>
              <a:rPr lang="en-US" altLang="zh-CN" sz="600" dirty="0" err="1"/>
              <a:t>Hardwork</a:t>
            </a:r>
            <a:endParaRPr lang="en-US" sz="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57A864-3A1A-408D-A7AE-5BE4A6A27048}"/>
              </a:ext>
            </a:extLst>
          </p:cNvPr>
          <p:cNvSpPr txBox="1"/>
          <p:nvPr/>
        </p:nvSpPr>
        <p:spPr>
          <a:xfrm>
            <a:off x="2362569" y="1504321"/>
            <a:ext cx="747215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 err="1"/>
              <a:t>Wisedom</a:t>
            </a:r>
            <a:endParaRPr lang="en-US" sz="6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74E5C01-05F7-4095-896E-B02EC1E05341}"/>
              </a:ext>
            </a:extLst>
          </p:cNvPr>
          <p:cNvCxnSpPr>
            <a:stCxn id="8" idx="2"/>
            <a:endCxn id="27" idx="0"/>
          </p:cNvCxnSpPr>
          <p:nvPr/>
        </p:nvCxnSpPr>
        <p:spPr>
          <a:xfrm>
            <a:off x="2362570" y="885895"/>
            <a:ext cx="406704" cy="1955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55C9168-A720-437B-BE81-3E0031621FCC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584286" y="880701"/>
            <a:ext cx="334782" cy="623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119D485-5164-402C-B6C9-B385F41AF9A2}"/>
              </a:ext>
            </a:extLst>
          </p:cNvPr>
          <p:cNvCxnSpPr>
            <a:stCxn id="35" idx="1"/>
          </p:cNvCxnSpPr>
          <p:nvPr/>
        </p:nvCxnSpPr>
        <p:spPr>
          <a:xfrm flipH="1">
            <a:off x="752714" y="1173824"/>
            <a:ext cx="847486" cy="330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77A1A1-D3EE-471F-9BC0-2E7BA85C80F0}"/>
              </a:ext>
            </a:extLst>
          </p:cNvPr>
          <p:cNvCxnSpPr>
            <a:endCxn id="30" idx="0"/>
          </p:cNvCxnSpPr>
          <p:nvPr/>
        </p:nvCxnSpPr>
        <p:spPr>
          <a:xfrm>
            <a:off x="2168189" y="1266157"/>
            <a:ext cx="567988" cy="2381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5EDC2EB-4612-45C3-9531-8526A1A5D5C9}"/>
              </a:ext>
            </a:extLst>
          </p:cNvPr>
          <p:cNvCxnSpPr>
            <a:stCxn id="35" idx="2"/>
            <a:endCxn id="28" idx="0"/>
          </p:cNvCxnSpPr>
          <p:nvPr/>
        </p:nvCxnSpPr>
        <p:spPr>
          <a:xfrm flipH="1">
            <a:off x="1502339" y="1266157"/>
            <a:ext cx="471469" cy="2381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54B8218-2EE3-4D94-AE64-A001FC8F17E5}"/>
              </a:ext>
            </a:extLst>
          </p:cNvPr>
          <p:cNvCxnSpPr>
            <a:stCxn id="27" idx="2"/>
            <a:endCxn id="30" idx="0"/>
          </p:cNvCxnSpPr>
          <p:nvPr/>
        </p:nvCxnSpPr>
        <p:spPr>
          <a:xfrm flipH="1">
            <a:off x="2736177" y="1266157"/>
            <a:ext cx="33097" cy="2381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A20AAEA-82D0-4DDD-8006-35B2B7BD7961}"/>
              </a:ext>
            </a:extLst>
          </p:cNvPr>
          <p:cNvCxnSpPr/>
          <p:nvPr/>
        </p:nvCxnSpPr>
        <p:spPr>
          <a:xfrm flipH="1">
            <a:off x="1793386" y="1266157"/>
            <a:ext cx="772536" cy="2381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729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34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/>
              <a:t>Thiago	</a:t>
            </a:r>
            <a:r>
              <a:rPr lang="en-US" dirty="0" err="1"/>
              <a:t>Felippe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325895" y="582673"/>
            <a:ext cx="2506204" cy="1051308"/>
            <a:chOff x="478791" y="549294"/>
            <a:chExt cx="2197860" cy="10070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398375" y="549294"/>
              <a:ext cx="576616" cy="176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" dirty="0"/>
                <a:t>Wellbeing</a:t>
              </a:r>
              <a:endParaRPr lang="en-US" sz="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540482" y="810110"/>
              <a:ext cx="890999" cy="176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Evolve/Progress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1996588" y="788851"/>
              <a:ext cx="680063" cy="176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" dirty="0"/>
                <a:t>Family</a:t>
              </a:r>
              <a:endParaRPr lang="en-US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1381513" y="1075928"/>
              <a:ext cx="680063" cy="176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" dirty="0"/>
                <a:t>Golden Rule</a:t>
              </a:r>
              <a:endParaRPr lang="en-US" sz="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478791" y="1379414"/>
              <a:ext cx="709891" cy="176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" dirty="0"/>
                <a:t>Positivity</a:t>
              </a:r>
              <a:endParaRPr lang="en-US" sz="6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1"/>
              <a:endCxn id="7" idx="0"/>
            </p:cNvCxnSpPr>
            <p:nvPr/>
          </p:nvCxnSpPr>
          <p:spPr>
            <a:xfrm flipH="1">
              <a:off x="985982" y="637736"/>
              <a:ext cx="412393" cy="1723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3"/>
            </p:cNvCxnSpPr>
            <p:nvPr/>
          </p:nvCxnSpPr>
          <p:spPr>
            <a:xfrm flipH="1" flipV="1">
              <a:off x="1974991" y="637736"/>
              <a:ext cx="361629" cy="1511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267005" y="298359"/>
            <a:ext cx="872477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Inner Peace</a:t>
            </a:r>
            <a:endParaRPr lang="en-US" sz="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1DEFF1-6666-4424-A008-A729C846F27C}"/>
              </a:ext>
            </a:extLst>
          </p:cNvPr>
          <p:cNvSpPr txBox="1"/>
          <p:nvPr/>
        </p:nvSpPr>
        <p:spPr>
          <a:xfrm>
            <a:off x="2271975" y="1451267"/>
            <a:ext cx="623573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Caring</a:t>
            </a:r>
            <a:endParaRPr lang="en-US" sz="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8F1767-0EC1-46FE-9874-2E1D236F1539}"/>
              </a:ext>
            </a:extLst>
          </p:cNvPr>
          <p:cNvSpPr txBox="1"/>
          <p:nvPr/>
        </p:nvSpPr>
        <p:spPr>
          <a:xfrm>
            <a:off x="1449617" y="1451267"/>
            <a:ext cx="58676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Integrity</a:t>
            </a:r>
            <a:endParaRPr lang="en-US" sz="6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9B58821-9FDD-44CD-80EF-1E9CD514FBCB}"/>
              </a:ext>
            </a:extLst>
          </p:cNvPr>
          <p:cNvCxnSpPr>
            <a:stCxn id="35" idx="2"/>
            <a:endCxn id="5" idx="0"/>
          </p:cNvCxnSpPr>
          <p:nvPr/>
        </p:nvCxnSpPr>
        <p:spPr>
          <a:xfrm>
            <a:off x="1703244" y="483025"/>
            <a:ext cx="2" cy="996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D4281A0-2151-4D42-9F12-9B180B53770A}"/>
              </a:ext>
            </a:extLst>
          </p:cNvPr>
          <p:cNvCxnSpPr>
            <a:stCxn id="7" idx="2"/>
            <a:endCxn id="9" idx="1"/>
          </p:cNvCxnSpPr>
          <p:nvPr/>
        </p:nvCxnSpPr>
        <p:spPr>
          <a:xfrm>
            <a:off x="904241" y="1039630"/>
            <a:ext cx="451021" cy="1851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04E13D-A375-49A3-A4D7-D93DF8AA155A}"/>
              </a:ext>
            </a:extLst>
          </p:cNvPr>
          <p:cNvCxnSpPr>
            <a:stCxn id="8" idx="2"/>
            <a:endCxn id="9" idx="3"/>
          </p:cNvCxnSpPr>
          <p:nvPr/>
        </p:nvCxnSpPr>
        <p:spPr>
          <a:xfrm flipH="1">
            <a:off x="2130733" y="1017436"/>
            <a:ext cx="313631" cy="2073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7297B71-3D0A-48A4-85A6-5076DDBB8E5A}"/>
              </a:ext>
            </a:extLst>
          </p:cNvPr>
          <p:cNvCxnSpPr>
            <a:stCxn id="9" idx="2"/>
            <a:endCxn id="23" idx="0"/>
          </p:cNvCxnSpPr>
          <p:nvPr/>
        </p:nvCxnSpPr>
        <p:spPr>
          <a:xfrm flipH="1">
            <a:off x="1742997" y="1317143"/>
            <a:ext cx="1" cy="1341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0DCD9BD-3985-47EC-9B03-B518355388FA}"/>
              </a:ext>
            </a:extLst>
          </p:cNvPr>
          <p:cNvCxnSpPr/>
          <p:nvPr/>
        </p:nvCxnSpPr>
        <p:spPr>
          <a:xfrm flipH="1">
            <a:off x="1003300" y="1317143"/>
            <a:ext cx="425459" cy="1341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D4A98A0-9E0B-45B2-81D7-639671C1FBAA}"/>
              </a:ext>
            </a:extLst>
          </p:cNvPr>
          <p:cNvCxnSpPr/>
          <p:nvPr/>
        </p:nvCxnSpPr>
        <p:spPr>
          <a:xfrm>
            <a:off x="2056628" y="1317143"/>
            <a:ext cx="348752" cy="1321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908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51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/>
              <a:t>Veronica Deliza Pereira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0FCDB4-DE6A-7146-8439-9BFF0BC5374D}"/>
              </a:ext>
            </a:extLst>
          </p:cNvPr>
          <p:cNvGrpSpPr/>
          <p:nvPr/>
        </p:nvGrpSpPr>
        <p:grpSpPr>
          <a:xfrm>
            <a:off x="397206" y="325058"/>
            <a:ext cx="2459994" cy="982618"/>
            <a:chOff x="519317" y="299476"/>
            <a:chExt cx="2157335" cy="9412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D2717-D417-2B49-839D-6183E55252C6}"/>
                </a:ext>
              </a:extLst>
            </p:cNvPr>
            <p:cNvSpPr txBox="1"/>
            <p:nvPr/>
          </p:nvSpPr>
          <p:spPr>
            <a:xfrm>
              <a:off x="1265785" y="299476"/>
              <a:ext cx="957929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Satisfaction</a:t>
              </a:r>
              <a:endParaRPr lang="en-US" sz="9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B2DFFA-2393-4747-B76F-F632E9AE0781}"/>
                </a:ext>
              </a:extLst>
            </p:cNvPr>
            <p:cNvSpPr txBox="1"/>
            <p:nvPr/>
          </p:nvSpPr>
          <p:spPr>
            <a:xfrm>
              <a:off x="540481" y="657878"/>
              <a:ext cx="836377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Family &amp; friends</a:t>
              </a:r>
              <a:endParaRPr lang="en-US" sz="9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729507-2024-CE40-AC54-8A2A5FFC963F}"/>
                </a:ext>
              </a:extLst>
            </p:cNvPr>
            <p:cNvSpPr txBox="1"/>
            <p:nvPr/>
          </p:nvSpPr>
          <p:spPr>
            <a:xfrm>
              <a:off x="1771225" y="662853"/>
              <a:ext cx="905427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Do the right thing</a:t>
              </a:r>
              <a:endParaRPr lang="en-US" sz="9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BE037-F3B5-C54F-A0B6-6F2EF8165249}"/>
                </a:ext>
              </a:extLst>
            </p:cNvPr>
            <p:cNvSpPr txBox="1"/>
            <p:nvPr/>
          </p:nvSpPr>
          <p:spPr>
            <a:xfrm>
              <a:off x="1471133" y="1019581"/>
              <a:ext cx="409813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Trust</a:t>
              </a:r>
              <a:endParaRPr lang="en-US" sz="9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64F00-A221-2343-8D67-FC9D3F4036F5}"/>
                </a:ext>
              </a:extLst>
            </p:cNvPr>
            <p:cNvSpPr txBox="1"/>
            <p:nvPr/>
          </p:nvSpPr>
          <p:spPr>
            <a:xfrm>
              <a:off x="519317" y="1019581"/>
              <a:ext cx="655283" cy="221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Humor</a:t>
              </a:r>
              <a:endParaRPr lang="en-US" sz="9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E3A3D0-524D-C543-8B13-154070D1D00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958670" y="520580"/>
              <a:ext cx="786080" cy="1372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607808-DE19-3C48-BF63-DFF194AE8035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H="1" flipV="1">
              <a:off x="1744750" y="520580"/>
              <a:ext cx="479188" cy="142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2204720" y="1063602"/>
            <a:ext cx="87448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Determination</a:t>
            </a:r>
            <a:endParaRPr lang="en-US" sz="9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8" idx="2"/>
          </p:cNvCxnSpPr>
          <p:nvPr/>
        </p:nvCxnSpPr>
        <p:spPr>
          <a:xfrm flipH="1" flipV="1">
            <a:off x="2340974" y="935254"/>
            <a:ext cx="300991" cy="128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1DEFF1-6666-4424-A008-A729C846F27C}"/>
              </a:ext>
            </a:extLst>
          </p:cNvPr>
          <p:cNvSpPr txBox="1"/>
          <p:nvPr/>
        </p:nvSpPr>
        <p:spPr>
          <a:xfrm>
            <a:off x="2082029" y="1451267"/>
            <a:ext cx="87448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Productivity</a:t>
            </a:r>
            <a:endParaRPr lang="en-US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8F1767-0EC1-46FE-9874-2E1D236F1539}"/>
              </a:ext>
            </a:extLst>
          </p:cNvPr>
          <p:cNvSpPr txBox="1"/>
          <p:nvPr/>
        </p:nvSpPr>
        <p:spPr>
          <a:xfrm>
            <a:off x="1144421" y="1451267"/>
            <a:ext cx="838194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Commitment</a:t>
            </a:r>
            <a:endParaRPr lang="en-US" sz="9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CE8E30-1FCF-4575-8086-65BD86B1CCF2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770814" y="930060"/>
            <a:ext cx="127383" cy="1467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8A9BEC-6046-4C20-A188-8BD5D9EBC096}"/>
              </a:ext>
            </a:extLst>
          </p:cNvPr>
          <p:cNvCxnSpPr>
            <a:cxnSpLocks/>
            <a:stCxn id="35" idx="2"/>
            <a:endCxn id="21" idx="0"/>
          </p:cNvCxnSpPr>
          <p:nvPr/>
        </p:nvCxnSpPr>
        <p:spPr>
          <a:xfrm flipH="1">
            <a:off x="2519274" y="1294434"/>
            <a:ext cx="122691" cy="1568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BC1E7B-B05B-44A0-AE7A-2E75FC01D480}"/>
              </a:ext>
            </a:extLst>
          </p:cNvPr>
          <p:cNvCxnSpPr>
            <a:endCxn id="9" idx="0"/>
          </p:cNvCxnSpPr>
          <p:nvPr/>
        </p:nvCxnSpPr>
        <p:spPr>
          <a:xfrm flipH="1">
            <a:off x="1716209" y="935254"/>
            <a:ext cx="365820" cy="141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145636-BD4B-438E-82CD-5491E6BECED4}"/>
              </a:ext>
            </a:extLst>
          </p:cNvPr>
          <p:cNvCxnSpPr>
            <a:endCxn id="9" idx="0"/>
          </p:cNvCxnSpPr>
          <p:nvPr/>
        </p:nvCxnSpPr>
        <p:spPr>
          <a:xfrm>
            <a:off x="1069129" y="928633"/>
            <a:ext cx="647080" cy="1482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5EE71-1A21-477F-993E-094988D104D6}"/>
              </a:ext>
            </a:extLst>
          </p:cNvPr>
          <p:cNvCxnSpPr>
            <a:stCxn id="9" idx="2"/>
          </p:cNvCxnSpPr>
          <p:nvPr/>
        </p:nvCxnSpPr>
        <p:spPr>
          <a:xfrm>
            <a:off x="1716209" y="1307676"/>
            <a:ext cx="8320" cy="143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024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17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/>
              <a:t>John </a:t>
            </a:r>
            <a:r>
              <a:rPr lang="en-US" dirty="0" err="1"/>
              <a:t>Caridi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188374" y="340915"/>
            <a:ext cx="109232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Fulfillment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2DFFA-2393-4747-B76F-F632E9AE0781}"/>
              </a:ext>
            </a:extLst>
          </p:cNvPr>
          <p:cNvSpPr txBox="1"/>
          <p:nvPr/>
        </p:nvSpPr>
        <p:spPr>
          <a:xfrm>
            <a:off x="480742" y="715085"/>
            <a:ext cx="70574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Integrity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9507-2024-CE40-AC54-8A2A5FFC963F}"/>
              </a:ext>
            </a:extLst>
          </p:cNvPr>
          <p:cNvSpPr txBox="1"/>
          <p:nvPr/>
        </p:nvSpPr>
        <p:spPr>
          <a:xfrm>
            <a:off x="2021703" y="720279"/>
            <a:ext cx="77547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Discovery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E037-F3B5-C54F-A0B6-6F2EF8165249}"/>
              </a:ext>
            </a:extLst>
          </p:cNvPr>
          <p:cNvSpPr txBox="1"/>
          <p:nvPr/>
        </p:nvSpPr>
        <p:spPr>
          <a:xfrm>
            <a:off x="1688637" y="1085051"/>
            <a:ext cx="46730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Grit</a:t>
            </a:r>
            <a:endParaRPr 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64F00-A221-2343-8D67-FC9D3F4036F5}"/>
              </a:ext>
            </a:extLst>
          </p:cNvPr>
          <p:cNvSpPr txBox="1"/>
          <p:nvPr/>
        </p:nvSpPr>
        <p:spPr>
          <a:xfrm>
            <a:off x="269927" y="1470317"/>
            <a:ext cx="977848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Professionalism</a:t>
            </a:r>
            <a:endParaRPr lang="en-US" sz="9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E3A3D0-524D-C543-8B13-154070D1D00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833616" y="571747"/>
            <a:ext cx="900917" cy="143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607808-DE19-3C48-BF63-DFF194AE8035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H="1" flipV="1">
            <a:off x="1734533" y="571747"/>
            <a:ext cx="674906" cy="148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2271669" y="1082652"/>
            <a:ext cx="747215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 err="1"/>
              <a:t>Hardwork</a:t>
            </a:r>
            <a:endParaRPr lang="en-US" sz="9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8" idx="2"/>
          </p:cNvCxnSpPr>
          <p:nvPr/>
        </p:nvCxnSpPr>
        <p:spPr>
          <a:xfrm flipH="1" flipV="1">
            <a:off x="2409440" y="951111"/>
            <a:ext cx="235837" cy="131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1DEFF1-6666-4424-A008-A729C846F27C}"/>
              </a:ext>
            </a:extLst>
          </p:cNvPr>
          <p:cNvSpPr txBox="1"/>
          <p:nvPr/>
        </p:nvSpPr>
        <p:spPr>
          <a:xfrm>
            <a:off x="2021704" y="1470317"/>
            <a:ext cx="62357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Thinking</a:t>
            </a:r>
            <a:endParaRPr lang="en-US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8F1767-0EC1-46FE-9874-2E1D236F1539}"/>
              </a:ext>
            </a:extLst>
          </p:cNvPr>
          <p:cNvSpPr txBox="1"/>
          <p:nvPr/>
        </p:nvSpPr>
        <p:spPr>
          <a:xfrm>
            <a:off x="986156" y="1089255"/>
            <a:ext cx="58676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Courage</a:t>
            </a:r>
            <a:endParaRPr lang="en-US" sz="9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CE8E30-1FCF-4575-8086-65BD86B1CCF2}"/>
              </a:ext>
            </a:extLst>
          </p:cNvPr>
          <p:cNvCxnSpPr>
            <a:stCxn id="7" idx="2"/>
          </p:cNvCxnSpPr>
          <p:nvPr/>
        </p:nvCxnSpPr>
        <p:spPr>
          <a:xfrm flipH="1">
            <a:off x="567055" y="945917"/>
            <a:ext cx="266561" cy="524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D0D946-1FE6-42AF-84BF-E0C6AFEE002C}"/>
              </a:ext>
            </a:extLst>
          </p:cNvPr>
          <p:cNvCxnSpPr>
            <a:stCxn id="8" idx="1"/>
            <a:endCxn id="23" idx="0"/>
          </p:cNvCxnSpPr>
          <p:nvPr/>
        </p:nvCxnSpPr>
        <p:spPr>
          <a:xfrm flipH="1">
            <a:off x="1279536" y="835695"/>
            <a:ext cx="742167" cy="253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9AC9B3-E645-449C-819C-405CACEE2298}"/>
              </a:ext>
            </a:extLst>
          </p:cNvPr>
          <p:cNvCxnSpPr>
            <a:endCxn id="9" idx="0"/>
          </p:cNvCxnSpPr>
          <p:nvPr/>
        </p:nvCxnSpPr>
        <p:spPr>
          <a:xfrm flipH="1">
            <a:off x="1922291" y="957714"/>
            <a:ext cx="258162" cy="1273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CC92E17-F5AB-4350-854C-D6CB596AD3B7}"/>
              </a:ext>
            </a:extLst>
          </p:cNvPr>
          <p:cNvCxnSpPr>
            <a:stCxn id="9" idx="2"/>
            <a:endCxn id="21" idx="0"/>
          </p:cNvCxnSpPr>
          <p:nvPr/>
        </p:nvCxnSpPr>
        <p:spPr>
          <a:xfrm>
            <a:off x="1922291" y="1315883"/>
            <a:ext cx="411200" cy="1544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8A9BEC-6046-4C20-A188-8BD5D9EBC096}"/>
              </a:ext>
            </a:extLst>
          </p:cNvPr>
          <p:cNvCxnSpPr>
            <a:stCxn id="35" idx="2"/>
            <a:endCxn id="21" idx="0"/>
          </p:cNvCxnSpPr>
          <p:nvPr/>
        </p:nvCxnSpPr>
        <p:spPr>
          <a:xfrm flipH="1">
            <a:off x="2333491" y="1313484"/>
            <a:ext cx="311786" cy="1568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059019-E87A-4BB3-9ED3-71269E2A93E8}"/>
              </a:ext>
            </a:extLst>
          </p:cNvPr>
          <p:cNvCxnSpPr/>
          <p:nvPr/>
        </p:nvCxnSpPr>
        <p:spPr>
          <a:xfrm flipH="1">
            <a:off x="1100455" y="1320087"/>
            <a:ext cx="706115" cy="1478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816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01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/>
              <a:t>Alexandre	</a:t>
            </a:r>
            <a:r>
              <a:rPr lang="en-US" dirty="0" err="1"/>
              <a:t>Chouairi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136939" y="321865"/>
            <a:ext cx="109232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Success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2DFFA-2393-4747-B76F-F632E9AE0781}"/>
              </a:ext>
            </a:extLst>
          </p:cNvPr>
          <p:cNvSpPr txBox="1"/>
          <p:nvPr/>
        </p:nvSpPr>
        <p:spPr>
          <a:xfrm>
            <a:off x="274201" y="696035"/>
            <a:ext cx="109232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Make things better</a:t>
            </a:r>
            <a:endParaRPr lang="en-US" sz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9507-2024-CE40-AC54-8A2A5FFC963F}"/>
              </a:ext>
            </a:extLst>
          </p:cNvPr>
          <p:cNvSpPr txBox="1"/>
          <p:nvPr/>
        </p:nvSpPr>
        <p:spPr>
          <a:xfrm>
            <a:off x="1970268" y="701229"/>
            <a:ext cx="775471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Fulfillment</a:t>
            </a:r>
            <a:endParaRPr lang="en-US" sz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E037-F3B5-C54F-A0B6-6F2EF8165249}"/>
              </a:ext>
            </a:extLst>
          </p:cNvPr>
          <p:cNvSpPr txBox="1"/>
          <p:nvPr/>
        </p:nvSpPr>
        <p:spPr>
          <a:xfrm>
            <a:off x="945461" y="996483"/>
            <a:ext cx="708781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Accomplishment</a:t>
            </a:r>
            <a:endParaRPr 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64F00-A221-2343-8D67-FC9D3F4036F5}"/>
              </a:ext>
            </a:extLst>
          </p:cNvPr>
          <p:cNvSpPr txBox="1"/>
          <p:nvPr/>
        </p:nvSpPr>
        <p:spPr>
          <a:xfrm>
            <a:off x="413212" y="1277535"/>
            <a:ext cx="723727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Ambition</a:t>
            </a:r>
            <a:endParaRPr lang="en-US" sz="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E3A3D0-524D-C543-8B13-154070D1D00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820361" y="552697"/>
            <a:ext cx="862738" cy="143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607808-DE19-3C48-BF63-DFF194AE8035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H="1" flipV="1">
            <a:off x="1683099" y="552697"/>
            <a:ext cx="674905" cy="148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766947" y="996483"/>
            <a:ext cx="505186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Respect</a:t>
            </a:r>
            <a:endParaRPr lang="en-US" sz="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1DEFF1-6666-4424-A008-A729C846F27C}"/>
              </a:ext>
            </a:extLst>
          </p:cNvPr>
          <p:cNvSpPr txBox="1"/>
          <p:nvPr/>
        </p:nvSpPr>
        <p:spPr>
          <a:xfrm>
            <a:off x="1299851" y="1277535"/>
            <a:ext cx="670417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Responsibility</a:t>
            </a:r>
            <a:endParaRPr lang="en-US" sz="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8F1767-0EC1-46FE-9874-2E1D236F1539}"/>
              </a:ext>
            </a:extLst>
          </p:cNvPr>
          <p:cNvSpPr txBox="1"/>
          <p:nvPr/>
        </p:nvSpPr>
        <p:spPr>
          <a:xfrm>
            <a:off x="258149" y="989604"/>
            <a:ext cx="611936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Achievement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97587C-2C0B-4F07-84DE-4E499231DE1B}"/>
              </a:ext>
            </a:extLst>
          </p:cNvPr>
          <p:cNvSpPr txBox="1"/>
          <p:nvPr/>
        </p:nvSpPr>
        <p:spPr>
          <a:xfrm>
            <a:off x="2384838" y="986978"/>
            <a:ext cx="505186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Change</a:t>
            </a:r>
            <a:endParaRPr lang="en-US" sz="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E010DB-A6C2-4639-8FED-0BF24C46124D}"/>
              </a:ext>
            </a:extLst>
          </p:cNvPr>
          <p:cNvSpPr txBox="1"/>
          <p:nvPr/>
        </p:nvSpPr>
        <p:spPr>
          <a:xfrm>
            <a:off x="2384838" y="1283933"/>
            <a:ext cx="505186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Growth</a:t>
            </a:r>
            <a:endParaRPr lang="en-US" sz="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66F51A-ADE5-4D72-A644-6968641DDA7E}"/>
              </a:ext>
            </a:extLst>
          </p:cNvPr>
          <p:cNvSpPr txBox="1"/>
          <p:nvPr/>
        </p:nvSpPr>
        <p:spPr>
          <a:xfrm>
            <a:off x="2384838" y="1557100"/>
            <a:ext cx="505186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Learning</a:t>
            </a:r>
            <a:endParaRPr lang="en-US" sz="6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B2C5BB-DEE9-4504-B646-783403BDBAB7}"/>
              </a:ext>
            </a:extLst>
          </p:cNvPr>
          <p:cNvCxnSpPr>
            <a:endCxn id="23" idx="0"/>
          </p:cNvCxnSpPr>
          <p:nvPr/>
        </p:nvCxnSpPr>
        <p:spPr>
          <a:xfrm flipH="1">
            <a:off x="564117" y="885895"/>
            <a:ext cx="111523" cy="1037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CA5FEE1-7156-4C35-8DC5-1B1543E797D8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20361" y="880701"/>
            <a:ext cx="479491" cy="115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12067F7-ED31-43BE-A848-DC2013B08165}"/>
              </a:ext>
            </a:extLst>
          </p:cNvPr>
          <p:cNvCxnSpPr>
            <a:stCxn id="7" idx="3"/>
            <a:endCxn id="35" idx="0"/>
          </p:cNvCxnSpPr>
          <p:nvPr/>
        </p:nvCxnSpPr>
        <p:spPr>
          <a:xfrm>
            <a:off x="1366521" y="788368"/>
            <a:ext cx="653019" cy="2081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AADA1BA-2618-4D56-848F-FAB904610667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2637431" y="879604"/>
            <a:ext cx="0" cy="1073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06764C-D25A-4B2D-9D7C-75B4949F15B3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2637431" y="1171644"/>
            <a:ext cx="0" cy="1122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54A70E3-C2BF-4009-95E1-68650548CA0F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2637431" y="1468599"/>
            <a:ext cx="0" cy="88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FE7DC9-55A7-4A93-8FF3-C4C22B2866C6}"/>
              </a:ext>
            </a:extLst>
          </p:cNvPr>
          <p:cNvCxnSpPr>
            <a:stCxn id="23" idx="2"/>
            <a:endCxn id="11" idx="0"/>
          </p:cNvCxnSpPr>
          <p:nvPr/>
        </p:nvCxnSpPr>
        <p:spPr>
          <a:xfrm>
            <a:off x="564117" y="1174270"/>
            <a:ext cx="210959" cy="1032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5CF2C7E-5CB0-435F-A800-D9A864554756}"/>
              </a:ext>
            </a:extLst>
          </p:cNvPr>
          <p:cNvCxnSpPr/>
          <p:nvPr/>
        </p:nvCxnSpPr>
        <p:spPr>
          <a:xfrm flipH="1">
            <a:off x="904240" y="1171644"/>
            <a:ext cx="187960" cy="1058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085AB44-36AF-46F7-9A04-A976D1EA0E66}"/>
              </a:ext>
            </a:extLst>
          </p:cNvPr>
          <p:cNvCxnSpPr>
            <a:stCxn id="35" idx="2"/>
            <a:endCxn id="21" idx="0"/>
          </p:cNvCxnSpPr>
          <p:nvPr/>
        </p:nvCxnSpPr>
        <p:spPr>
          <a:xfrm flipH="1">
            <a:off x="1635060" y="1181149"/>
            <a:ext cx="384480" cy="96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681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29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/>
              <a:t>Kevin Chu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096299" y="321865"/>
            <a:ext cx="109231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Continuance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2DFFA-2393-4747-B76F-F632E9AE0781}"/>
              </a:ext>
            </a:extLst>
          </p:cNvPr>
          <p:cNvSpPr txBox="1"/>
          <p:nvPr/>
        </p:nvSpPr>
        <p:spPr>
          <a:xfrm>
            <a:off x="388667" y="696035"/>
            <a:ext cx="70574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Duty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9507-2024-CE40-AC54-8A2A5FFC963F}"/>
              </a:ext>
            </a:extLst>
          </p:cNvPr>
          <p:cNvSpPr txBox="1"/>
          <p:nvPr/>
        </p:nvSpPr>
        <p:spPr>
          <a:xfrm>
            <a:off x="1929628" y="701229"/>
            <a:ext cx="77547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Outcomes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E037-F3B5-C54F-A0B6-6F2EF8165249}"/>
              </a:ext>
            </a:extLst>
          </p:cNvPr>
          <p:cNvSpPr txBox="1"/>
          <p:nvPr/>
        </p:nvSpPr>
        <p:spPr>
          <a:xfrm>
            <a:off x="1746257" y="1451266"/>
            <a:ext cx="46730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Truth</a:t>
            </a:r>
            <a:endParaRPr 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64F00-A221-2343-8D67-FC9D3F4036F5}"/>
              </a:ext>
            </a:extLst>
          </p:cNvPr>
          <p:cNvSpPr txBox="1"/>
          <p:nvPr/>
        </p:nvSpPr>
        <p:spPr>
          <a:xfrm>
            <a:off x="212645" y="1070205"/>
            <a:ext cx="62357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Wealth</a:t>
            </a:r>
            <a:endParaRPr lang="en-US" sz="9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E3A3D0-524D-C543-8B13-154070D1D00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741541" y="552697"/>
            <a:ext cx="900917" cy="143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607808-DE19-3C48-BF63-DFF194AE8035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H="1" flipV="1">
            <a:off x="1642458" y="552697"/>
            <a:ext cx="674906" cy="148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943755" y="1056058"/>
            <a:ext cx="747215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Difference</a:t>
            </a:r>
            <a:endParaRPr lang="en-US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1DEFF1-6666-4424-A008-A729C846F27C}"/>
              </a:ext>
            </a:extLst>
          </p:cNvPr>
          <p:cNvSpPr txBox="1"/>
          <p:nvPr/>
        </p:nvSpPr>
        <p:spPr>
          <a:xfrm>
            <a:off x="2292214" y="1451267"/>
            <a:ext cx="62357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Logic</a:t>
            </a:r>
            <a:endParaRPr lang="en-US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8F1767-0EC1-46FE-9874-2E1D236F1539}"/>
              </a:ext>
            </a:extLst>
          </p:cNvPr>
          <p:cNvSpPr txBox="1"/>
          <p:nvPr/>
        </p:nvSpPr>
        <p:spPr>
          <a:xfrm>
            <a:off x="944881" y="1070205"/>
            <a:ext cx="58676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Health</a:t>
            </a:r>
            <a:endParaRPr lang="en-US" sz="9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CE8E30-1FCF-4575-8086-65BD86B1CCF2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524431" y="926867"/>
            <a:ext cx="217110" cy="143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C066B4-4033-46F7-802B-9E10F10E0CC3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27988" y="932061"/>
            <a:ext cx="310273" cy="138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137393-4A3A-44E2-ADD9-4686AFC42DB5}"/>
              </a:ext>
            </a:extLst>
          </p:cNvPr>
          <p:cNvCxnSpPr>
            <a:stCxn id="8" idx="2"/>
            <a:endCxn id="35" idx="0"/>
          </p:cNvCxnSpPr>
          <p:nvPr/>
        </p:nvCxnSpPr>
        <p:spPr>
          <a:xfrm flipH="1">
            <a:off x="2317363" y="932061"/>
            <a:ext cx="1" cy="1239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ECF883-8CE2-4FA8-AFB3-249539876F7D}"/>
              </a:ext>
            </a:extLst>
          </p:cNvPr>
          <p:cNvCxnSpPr>
            <a:stCxn id="35" idx="2"/>
            <a:endCxn id="9" idx="0"/>
          </p:cNvCxnSpPr>
          <p:nvPr/>
        </p:nvCxnSpPr>
        <p:spPr>
          <a:xfrm flipH="1">
            <a:off x="1979911" y="1286890"/>
            <a:ext cx="337452" cy="1643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ED5405-6E3F-43C1-B32F-77655036561F}"/>
              </a:ext>
            </a:extLst>
          </p:cNvPr>
          <p:cNvCxnSpPr>
            <a:stCxn id="35" idx="2"/>
            <a:endCxn id="21" idx="0"/>
          </p:cNvCxnSpPr>
          <p:nvPr/>
        </p:nvCxnSpPr>
        <p:spPr>
          <a:xfrm>
            <a:off x="2317363" y="1286890"/>
            <a:ext cx="286638" cy="1643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61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931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70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Gaurav Agarwal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5C4BF-9EEE-45AD-70AD-923D84F03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35" y="279400"/>
            <a:ext cx="2535590" cy="1455233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9E90A0F-D331-C8ED-CD5C-07D148938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08960"/>
              </p:ext>
            </p:extLst>
          </p:nvPr>
        </p:nvGraphicFramePr>
        <p:xfrm>
          <a:off x="1031875" y="873601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1776925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813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073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55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Norah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Alahmed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9E90A0F-D331-C8ED-CD5C-07D148938F3E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879951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1776925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8136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3FAD22-110B-8C8F-F023-63676F780895}"/>
              </a:ext>
            </a:extLst>
          </p:cNvPr>
          <p:cNvSpPr txBox="1"/>
          <p:nvPr/>
        </p:nvSpPr>
        <p:spPr>
          <a:xfrm>
            <a:off x="1171863" y="301434"/>
            <a:ext cx="1092320" cy="230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Growth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D0B3B-441C-81AA-5A8A-659636C9661F}"/>
              </a:ext>
            </a:extLst>
          </p:cNvPr>
          <p:cNvSpPr txBox="1"/>
          <p:nvPr/>
        </p:nvSpPr>
        <p:spPr>
          <a:xfrm>
            <a:off x="183013" y="675604"/>
            <a:ext cx="7058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Family and Friends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93F92-129B-C23E-02EC-3FDF4B0FE544}"/>
              </a:ext>
            </a:extLst>
          </p:cNvPr>
          <p:cNvSpPr txBox="1"/>
          <p:nvPr/>
        </p:nvSpPr>
        <p:spPr>
          <a:xfrm>
            <a:off x="2241916" y="731458"/>
            <a:ext cx="775471" cy="230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Impact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87AE6-B938-B19C-5197-F10B8E2297CE}"/>
              </a:ext>
            </a:extLst>
          </p:cNvPr>
          <p:cNvSpPr txBox="1"/>
          <p:nvPr/>
        </p:nvSpPr>
        <p:spPr>
          <a:xfrm>
            <a:off x="1645838" y="1121601"/>
            <a:ext cx="623573" cy="230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Respect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31BA80-C377-4C62-03DE-D89EBD2712C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535960" y="532265"/>
            <a:ext cx="1182062" cy="143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5FA6CE-AF0C-5F2B-FE89-BE07C53E70D5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H="1" flipV="1">
            <a:off x="1718023" y="532265"/>
            <a:ext cx="911629" cy="199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167CA3-E3E2-64C5-D659-19CD4850D7A4}"/>
              </a:ext>
            </a:extLst>
          </p:cNvPr>
          <p:cNvSpPr txBox="1"/>
          <p:nvPr/>
        </p:nvSpPr>
        <p:spPr>
          <a:xfrm>
            <a:off x="2331992" y="1071153"/>
            <a:ext cx="747215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Help People</a:t>
            </a:r>
            <a:endParaRPr lang="en-US" sz="9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BACD15-A921-CD9B-F91F-D46B4D599F6E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>
            <a:off x="2629652" y="962290"/>
            <a:ext cx="75948" cy="1088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2B20DF-69CF-71C2-840A-70697659F37D}"/>
              </a:ext>
            </a:extLst>
          </p:cNvPr>
          <p:cNvCxnSpPr>
            <a:cxnSpLocks/>
          </p:cNvCxnSpPr>
          <p:nvPr/>
        </p:nvCxnSpPr>
        <p:spPr>
          <a:xfrm>
            <a:off x="1957625" y="982277"/>
            <a:ext cx="4708" cy="139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13EF843-8A9B-1CAC-FE73-F83350033053}"/>
              </a:ext>
            </a:extLst>
          </p:cNvPr>
          <p:cNvSpPr txBox="1"/>
          <p:nvPr/>
        </p:nvSpPr>
        <p:spPr>
          <a:xfrm>
            <a:off x="967854" y="759117"/>
            <a:ext cx="53392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Wealth</a:t>
            </a:r>
            <a:endParaRPr 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ECEFA-4C98-E3BB-9E1D-122DEC17C7B7}"/>
              </a:ext>
            </a:extLst>
          </p:cNvPr>
          <p:cNvSpPr txBox="1"/>
          <p:nvPr/>
        </p:nvSpPr>
        <p:spPr>
          <a:xfrm>
            <a:off x="1644111" y="751445"/>
            <a:ext cx="53392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Ethical</a:t>
            </a:r>
            <a:endParaRPr lang="en-US" sz="9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AC6C91-DB48-7EDA-6535-AF54599218A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234815" y="548326"/>
            <a:ext cx="506955" cy="210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35ADCE-844F-CCCD-7AD8-1C2B83332D6E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742067" y="538244"/>
            <a:ext cx="169005" cy="2132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DD00A6-6A25-49E6-9CF2-92D4404EE86E}"/>
              </a:ext>
            </a:extLst>
          </p:cNvPr>
          <p:cNvSpPr txBox="1"/>
          <p:nvPr/>
        </p:nvSpPr>
        <p:spPr>
          <a:xfrm>
            <a:off x="914406" y="1110783"/>
            <a:ext cx="67917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Excellence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45FE2F-F2FB-90FA-469E-BD6609A9A5E0}"/>
              </a:ext>
            </a:extLst>
          </p:cNvPr>
          <p:cNvSpPr txBox="1"/>
          <p:nvPr/>
        </p:nvSpPr>
        <p:spPr>
          <a:xfrm>
            <a:off x="878709" y="1462449"/>
            <a:ext cx="86306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Hard Work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835165-43B7-3164-81FD-6244CEBB4463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1230106" y="987608"/>
            <a:ext cx="23885" cy="123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BE69B80-07DD-9BEB-FAD1-88F8C5A5A371}"/>
              </a:ext>
            </a:extLst>
          </p:cNvPr>
          <p:cNvCxnSpPr>
            <a:cxnSpLocks/>
          </p:cNvCxnSpPr>
          <p:nvPr/>
        </p:nvCxnSpPr>
        <p:spPr>
          <a:xfrm>
            <a:off x="1286354" y="1339274"/>
            <a:ext cx="23885" cy="123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298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18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Karim Amer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9E90A0F-D331-C8ED-CD5C-07D148938F3E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879951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1776925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81361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B6C8698-F0DA-C3ED-E748-938FFFD37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" y="320455"/>
            <a:ext cx="2578100" cy="135659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96236A-976C-0A6B-2846-8841A800A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906239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196681594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585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40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27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Joey Berry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9E90A0F-D331-C8ED-CD5C-07D148938F3E}"/>
              </a:ext>
            </a:extLst>
          </p:cNvPr>
          <p:cNvGraphicFramePr>
            <a:graphicFrameLocks noGrp="1"/>
          </p:cNvGraphicFramePr>
          <p:nvPr/>
        </p:nvGraphicFramePr>
        <p:xfrm>
          <a:off x="1187450" y="879951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1776925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81361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D620F4E-8553-C357-A457-1CE7F01B7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11" y="412750"/>
            <a:ext cx="2911664" cy="110669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68DB24-C368-1A05-99A7-415CE47AA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915781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4505577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953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609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22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Christian Cantalupo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606C33-AA1C-991D-7D89-C346511F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494729"/>
            <a:ext cx="2844612" cy="11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49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/>
              <a:t>Blair Ball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248699" y="321865"/>
            <a:ext cx="109232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Fulfillment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2DFFA-2393-4747-B76F-F632E9AE0781}"/>
              </a:ext>
            </a:extLst>
          </p:cNvPr>
          <p:cNvSpPr txBox="1"/>
          <p:nvPr/>
        </p:nvSpPr>
        <p:spPr>
          <a:xfrm>
            <a:off x="541068" y="696035"/>
            <a:ext cx="70574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Purpose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9507-2024-CE40-AC54-8A2A5FFC963F}"/>
              </a:ext>
            </a:extLst>
          </p:cNvPr>
          <p:cNvSpPr txBox="1"/>
          <p:nvPr/>
        </p:nvSpPr>
        <p:spPr>
          <a:xfrm>
            <a:off x="2082029" y="701229"/>
            <a:ext cx="77547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Serenity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E037-F3B5-C54F-A0B6-6F2EF8165249}"/>
              </a:ext>
            </a:extLst>
          </p:cNvPr>
          <p:cNvSpPr txBox="1"/>
          <p:nvPr/>
        </p:nvSpPr>
        <p:spPr>
          <a:xfrm>
            <a:off x="266753" y="1095689"/>
            <a:ext cx="1254378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Impact</a:t>
            </a:r>
            <a:endParaRPr 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64F00-A221-2343-8D67-FC9D3F4036F5}"/>
              </a:ext>
            </a:extLst>
          </p:cNvPr>
          <p:cNvSpPr txBox="1"/>
          <p:nvPr/>
        </p:nvSpPr>
        <p:spPr>
          <a:xfrm>
            <a:off x="266753" y="1451267"/>
            <a:ext cx="62357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Grit</a:t>
            </a:r>
            <a:endParaRPr lang="en-US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2813A-CCD7-D340-AC60-70A8EBC706CA}"/>
              </a:ext>
            </a:extLst>
          </p:cNvPr>
          <p:cNvSpPr txBox="1"/>
          <p:nvPr/>
        </p:nvSpPr>
        <p:spPr>
          <a:xfrm>
            <a:off x="1046480" y="1451267"/>
            <a:ext cx="88307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Dependability</a:t>
            </a:r>
            <a:endParaRPr lang="en-US" sz="9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E3A3D0-524D-C543-8B13-154070D1D00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893942" y="552697"/>
            <a:ext cx="900917" cy="143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282855-52C2-9C4F-B55C-7C9AC85473C0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H="1" flipV="1">
            <a:off x="893942" y="926867"/>
            <a:ext cx="1" cy="168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607808-DE19-3C48-BF63-DFF194AE8035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H="1" flipV="1">
            <a:off x="1794859" y="552697"/>
            <a:ext cx="674906" cy="148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1799254" y="1090497"/>
            <a:ext cx="747215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Community</a:t>
            </a:r>
            <a:endParaRPr lang="en-US" sz="9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8" idx="2"/>
          </p:cNvCxnSpPr>
          <p:nvPr/>
        </p:nvCxnSpPr>
        <p:spPr>
          <a:xfrm flipV="1">
            <a:off x="2172862" y="932061"/>
            <a:ext cx="296903" cy="158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5786B8-24A4-486F-854B-D704EC3BD7AF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578540" y="1326521"/>
            <a:ext cx="315402" cy="124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6510-3B5D-487D-B4D9-FC1DD143D5E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152552" y="1326521"/>
            <a:ext cx="335465" cy="1247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1DEFF1-6666-4424-A008-A729C846F27C}"/>
              </a:ext>
            </a:extLst>
          </p:cNvPr>
          <p:cNvSpPr txBox="1"/>
          <p:nvPr/>
        </p:nvSpPr>
        <p:spPr>
          <a:xfrm>
            <a:off x="2082029" y="1451267"/>
            <a:ext cx="62357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Fun</a:t>
            </a:r>
            <a:endParaRPr lang="en-US" sz="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776E20-25B1-432C-AAA0-2A79EB3B9C61}"/>
              </a:ext>
            </a:extLst>
          </p:cNvPr>
          <p:cNvCxnSpPr>
            <a:cxnSpLocks/>
          </p:cNvCxnSpPr>
          <p:nvPr/>
        </p:nvCxnSpPr>
        <p:spPr>
          <a:xfrm>
            <a:off x="1118372" y="926867"/>
            <a:ext cx="862828" cy="163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CABC0C-F019-4219-80C2-6EA042B4B4B2}"/>
              </a:ext>
            </a:extLst>
          </p:cNvPr>
          <p:cNvCxnSpPr>
            <a:stCxn id="35" idx="2"/>
            <a:endCxn id="21" idx="0"/>
          </p:cNvCxnSpPr>
          <p:nvPr/>
        </p:nvCxnSpPr>
        <p:spPr>
          <a:xfrm>
            <a:off x="2172862" y="1321329"/>
            <a:ext cx="220954" cy="129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94DB030-5B1A-4DB4-9AA7-627D7375F23C}"/>
              </a:ext>
            </a:extLst>
          </p:cNvPr>
          <p:cNvCxnSpPr>
            <a:stCxn id="35" idx="2"/>
          </p:cNvCxnSpPr>
          <p:nvPr/>
        </p:nvCxnSpPr>
        <p:spPr>
          <a:xfrm flipH="1">
            <a:off x="1746627" y="1321329"/>
            <a:ext cx="426235" cy="1299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0578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44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Mary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Colpo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C5F7D-1643-1896-7168-2A7A6F31E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66" y="317390"/>
            <a:ext cx="2566067" cy="140289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0602D3-7FA8-31DE-64EE-343A6D839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707626"/>
              </p:ext>
            </p:extLst>
          </p:nvPr>
        </p:nvGraphicFramePr>
        <p:xfrm>
          <a:off x="1187450" y="965994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32942686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663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9620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147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Juan Cortes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Acra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736FF-B3D2-C7AC-7E15-9DE9FE1BA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6" y="285750"/>
            <a:ext cx="2914483" cy="137293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D97198-3916-639F-2BC5-F3E13A10F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472118"/>
              </p:ext>
            </p:extLst>
          </p:nvPr>
        </p:nvGraphicFramePr>
        <p:xfrm>
          <a:off x="1187450" y="879951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13069600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460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512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61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Joseph Dalton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FE0D0-4D15-CFF7-B16A-B287BB4B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50" y="210418"/>
            <a:ext cx="2043325" cy="154226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9296CB-9284-88C2-5908-E548C14FD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849434"/>
              </p:ext>
            </p:extLst>
          </p:nvPr>
        </p:nvGraphicFramePr>
        <p:xfrm>
          <a:off x="1187450" y="879951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03566308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564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6479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664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Pablo De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Michelis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ECAC2-227A-CE78-83A1-549DD9500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41" y="297957"/>
            <a:ext cx="2386317" cy="149535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250851-6AE2-1CFD-0101-5191A4C7D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57425"/>
              </p:ext>
            </p:extLst>
          </p:nvPr>
        </p:nvGraphicFramePr>
        <p:xfrm>
          <a:off x="1187450" y="879951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416287006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277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0192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51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Emily Erickson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D4B1E-A0DD-5F43-78E7-A716B22A5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98449"/>
            <a:ext cx="2706288" cy="132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38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870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032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James Fifield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B7946-E52F-A481-3C7C-9CAA3F1D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4" y="396875"/>
            <a:ext cx="2827091" cy="11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19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215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Daniela Hernandez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6641A-86B4-94D1-410F-8B36CBF23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62" y="375070"/>
            <a:ext cx="2759075" cy="135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750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85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Dario Jimenez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Mirayo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71C6A-DA79-A84B-CA01-9EF76E826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66" y="280215"/>
            <a:ext cx="2142468" cy="151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92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574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Shyra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Khosla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2BB44-7F28-E3E6-0C14-1CBA8A93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506998"/>
            <a:ext cx="2876550" cy="99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80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61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Wenjin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Liu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701C08-E1A2-722E-B036-579517027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88" y="223440"/>
            <a:ext cx="1250565" cy="160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06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/>
              <a:t>Michael Zhu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248699" y="321865"/>
            <a:ext cx="109232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Feel good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2DFFA-2393-4747-B76F-F632E9AE0781}"/>
              </a:ext>
            </a:extLst>
          </p:cNvPr>
          <p:cNvSpPr txBox="1"/>
          <p:nvPr/>
        </p:nvSpPr>
        <p:spPr>
          <a:xfrm>
            <a:off x="759785" y="707783"/>
            <a:ext cx="840415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Improvement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9507-2024-CE40-AC54-8A2A5FFC963F}"/>
              </a:ext>
            </a:extLst>
          </p:cNvPr>
          <p:cNvSpPr txBox="1"/>
          <p:nvPr/>
        </p:nvSpPr>
        <p:spPr>
          <a:xfrm>
            <a:off x="2082029" y="701229"/>
            <a:ext cx="775471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Family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E037-F3B5-C54F-A0B6-6F2EF8165249}"/>
              </a:ext>
            </a:extLst>
          </p:cNvPr>
          <p:cNvSpPr txBox="1"/>
          <p:nvPr/>
        </p:nvSpPr>
        <p:spPr>
          <a:xfrm>
            <a:off x="266753" y="1095689"/>
            <a:ext cx="553205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Consistency</a:t>
            </a:r>
            <a:endParaRPr 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64F00-A221-2343-8D67-FC9D3F4036F5}"/>
              </a:ext>
            </a:extLst>
          </p:cNvPr>
          <p:cNvSpPr txBox="1"/>
          <p:nvPr/>
        </p:nvSpPr>
        <p:spPr>
          <a:xfrm>
            <a:off x="871220" y="1095691"/>
            <a:ext cx="604467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Tranquility</a:t>
            </a:r>
            <a:endParaRPr 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2813A-CCD7-D340-AC60-70A8EBC706CA}"/>
              </a:ext>
            </a:extLst>
          </p:cNvPr>
          <p:cNvSpPr txBox="1"/>
          <p:nvPr/>
        </p:nvSpPr>
        <p:spPr>
          <a:xfrm>
            <a:off x="1520299" y="1095691"/>
            <a:ext cx="623573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Equality</a:t>
            </a:r>
            <a:endParaRPr lang="en-US" sz="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E3A3D0-524D-C543-8B13-154070D1D00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179993" y="552697"/>
            <a:ext cx="614867" cy="155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282855-52C2-9C4F-B55C-7C9AC85473C0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543356" y="938615"/>
            <a:ext cx="636637" cy="1570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607808-DE19-3C48-BF63-DFF194AE8035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H="1" flipV="1">
            <a:off x="1794859" y="552697"/>
            <a:ext cx="674906" cy="148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2344068" y="1049522"/>
            <a:ext cx="62595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Work life balance</a:t>
            </a:r>
            <a:endParaRPr lang="en-US" sz="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8" idx="2"/>
          </p:cNvCxnSpPr>
          <p:nvPr/>
        </p:nvCxnSpPr>
        <p:spPr>
          <a:xfrm flipH="1" flipV="1">
            <a:off x="2469765" y="932061"/>
            <a:ext cx="187279" cy="117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95F9A1-6EBB-4D1E-B11C-9F077946B384}"/>
              </a:ext>
            </a:extLst>
          </p:cNvPr>
          <p:cNvSpPr txBox="1"/>
          <p:nvPr/>
        </p:nvSpPr>
        <p:spPr>
          <a:xfrm>
            <a:off x="871220" y="1476939"/>
            <a:ext cx="623573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Progress</a:t>
            </a:r>
            <a:endParaRPr lang="en-US" sz="6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29418D-2449-4D15-8023-30550B268E14}"/>
              </a:ext>
            </a:extLst>
          </p:cNvPr>
          <p:cNvCxnSpPr>
            <a:stCxn id="7" idx="2"/>
            <a:endCxn id="12" idx="0"/>
          </p:cNvCxnSpPr>
          <p:nvPr/>
        </p:nvCxnSpPr>
        <p:spPr>
          <a:xfrm>
            <a:off x="1179993" y="938615"/>
            <a:ext cx="652093" cy="1570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95040F-71C2-44B3-82D7-0C35DCC74E55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flipH="1">
            <a:off x="1173454" y="938615"/>
            <a:ext cx="6539" cy="1570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6259123-5C99-4A03-A182-E3FA8EFD1BE2}"/>
              </a:ext>
            </a:extLst>
          </p:cNvPr>
          <p:cNvCxnSpPr>
            <a:stCxn id="9" idx="2"/>
          </p:cNvCxnSpPr>
          <p:nvPr/>
        </p:nvCxnSpPr>
        <p:spPr>
          <a:xfrm>
            <a:off x="543356" y="1280355"/>
            <a:ext cx="421179" cy="196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518D90-9E4E-4D10-9C79-D82FEF51F1E3}"/>
              </a:ext>
            </a:extLst>
          </p:cNvPr>
          <p:cNvCxnSpPr>
            <a:stCxn id="35" idx="2"/>
            <a:endCxn id="27" idx="3"/>
          </p:cNvCxnSpPr>
          <p:nvPr/>
        </p:nvCxnSpPr>
        <p:spPr>
          <a:xfrm flipH="1">
            <a:off x="1494793" y="1326521"/>
            <a:ext cx="1162251" cy="2427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DCA911-0EF3-48A3-95B7-510AC2C41F72}"/>
              </a:ext>
            </a:extLst>
          </p:cNvPr>
          <p:cNvCxnSpPr>
            <a:stCxn id="12" idx="2"/>
          </p:cNvCxnSpPr>
          <p:nvPr/>
        </p:nvCxnSpPr>
        <p:spPr>
          <a:xfrm flipH="1">
            <a:off x="1409700" y="1280357"/>
            <a:ext cx="422386" cy="1965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FE2CACF-90A5-417F-BDBE-FB49289C211D}"/>
              </a:ext>
            </a:extLst>
          </p:cNvPr>
          <p:cNvCxnSpPr>
            <a:stCxn id="11" idx="2"/>
            <a:endCxn id="27" idx="0"/>
          </p:cNvCxnSpPr>
          <p:nvPr/>
        </p:nvCxnSpPr>
        <p:spPr>
          <a:xfrm>
            <a:off x="1173454" y="1280357"/>
            <a:ext cx="9553" cy="1965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7886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199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Stanislav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Lopata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EE1C9-5152-D1E6-529C-1F5E314B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31" y="283990"/>
            <a:ext cx="2253430" cy="15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98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558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Alina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Margarit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F6C53-AED9-F10A-F4D7-B4A0A6EB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4" y="345893"/>
            <a:ext cx="2907234" cy="134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598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805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Sabir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Niftaliyev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2F613-0825-54E0-7742-923B488EA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75" y="223440"/>
            <a:ext cx="2581170" cy="14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627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574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Patrick O'Neill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7344E-5C41-AC2E-7345-F15B7E9E4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45" y="362094"/>
            <a:ext cx="2739710" cy="13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543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599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Elad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Ophir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4854D-04EC-1246-64CD-4896AB692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51" y="184974"/>
            <a:ext cx="1567941" cy="1643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3564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739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476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Bianca Parrish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E7DD265-73E2-D8E0-20B4-6B2658260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18" y="262213"/>
            <a:ext cx="1527874" cy="155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039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630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Michael Sherman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6BF31A6E-83E5-1B84-D6F8-DC806457F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35" y="223440"/>
            <a:ext cx="1185942" cy="1593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52187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210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Oliver Singer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38DEC21-901E-ADA5-BBF4-E117B50A54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9747987"/>
              </p:ext>
            </p:extLst>
          </p:nvPr>
        </p:nvGraphicFramePr>
        <p:xfrm>
          <a:off x="293165" y="345593"/>
          <a:ext cx="2788571" cy="1343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08907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631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Nicholas Stearns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F426A-5EF0-EBD1-C6F3-46544E5E2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66" y="257554"/>
            <a:ext cx="1769468" cy="15319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5411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992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Robert Vogt IV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7A82-284F-8AFD-47E1-0E125F72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78" y="259506"/>
            <a:ext cx="1655724" cy="154978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762F9F-4143-7C56-316C-A755A200A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439110"/>
              </p:ext>
            </p:extLst>
          </p:nvPr>
        </p:nvGraphicFramePr>
        <p:xfrm>
          <a:off x="1187450" y="879951"/>
          <a:ext cx="825500" cy="20320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177238376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1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315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/>
              <a:t>Pavel </a:t>
            </a:r>
            <a:r>
              <a:rPr lang="en-US" dirty="0" err="1"/>
              <a:t>Yanshevskiy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2717-D417-2B49-839D-6183E55252C6}"/>
              </a:ext>
            </a:extLst>
          </p:cNvPr>
          <p:cNvSpPr txBox="1"/>
          <p:nvPr/>
        </p:nvSpPr>
        <p:spPr>
          <a:xfrm>
            <a:off x="1248699" y="321865"/>
            <a:ext cx="109231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Freedom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2DFFA-2393-4747-B76F-F632E9AE0781}"/>
              </a:ext>
            </a:extLst>
          </p:cNvPr>
          <p:cNvSpPr txBox="1"/>
          <p:nvPr/>
        </p:nvSpPr>
        <p:spPr>
          <a:xfrm>
            <a:off x="398444" y="696035"/>
            <a:ext cx="70574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Wisdom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9507-2024-CE40-AC54-8A2A5FFC963F}"/>
              </a:ext>
            </a:extLst>
          </p:cNvPr>
          <p:cNvSpPr txBox="1"/>
          <p:nvPr/>
        </p:nvSpPr>
        <p:spPr>
          <a:xfrm>
            <a:off x="1160727" y="696082"/>
            <a:ext cx="101600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Work-life balance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E037-F3B5-C54F-A0B6-6F2EF8165249}"/>
              </a:ext>
            </a:extLst>
          </p:cNvPr>
          <p:cNvSpPr txBox="1"/>
          <p:nvPr/>
        </p:nvSpPr>
        <p:spPr>
          <a:xfrm>
            <a:off x="260343" y="989529"/>
            <a:ext cx="98194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Equanimity</a:t>
            </a:r>
            <a:endParaRPr 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64F00-A221-2343-8D67-FC9D3F4036F5}"/>
              </a:ext>
            </a:extLst>
          </p:cNvPr>
          <p:cNvSpPr txBox="1"/>
          <p:nvPr/>
        </p:nvSpPr>
        <p:spPr>
          <a:xfrm>
            <a:off x="1160727" y="1298411"/>
            <a:ext cx="832191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/>
              <a:t>Self-awareness</a:t>
            </a:r>
            <a:endParaRPr 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2813A-CCD7-D340-AC60-70A8EBC706CA}"/>
              </a:ext>
            </a:extLst>
          </p:cNvPr>
          <p:cNvSpPr txBox="1"/>
          <p:nvPr/>
        </p:nvSpPr>
        <p:spPr>
          <a:xfrm>
            <a:off x="1265037" y="1562481"/>
            <a:ext cx="62357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Presence</a:t>
            </a:r>
            <a:endParaRPr lang="en-US" sz="9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E3A3D0-524D-C543-8B13-154070D1D00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751318" y="552697"/>
            <a:ext cx="1043541" cy="143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282855-52C2-9C4F-B55C-7C9AC85473C0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751317" y="926867"/>
            <a:ext cx="2" cy="62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607808-DE19-3C48-BF63-DFF194AE8035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1668728" y="552697"/>
            <a:ext cx="126131" cy="1433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84CA88-C272-D245-A962-C41750C1B16F}"/>
              </a:ext>
            </a:extLst>
          </p:cNvPr>
          <p:cNvSpPr txBox="1"/>
          <p:nvPr/>
        </p:nvSpPr>
        <p:spPr>
          <a:xfrm>
            <a:off x="2214888" y="701229"/>
            <a:ext cx="837490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Improvement</a:t>
            </a:r>
            <a:endParaRPr lang="en-US" sz="9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31F85D-FBF0-ED26-5AC4-821A3358BB57}"/>
              </a:ext>
            </a:extLst>
          </p:cNvPr>
          <p:cNvCxnSpPr>
            <a:cxnSpLocks/>
            <a:stCxn id="35" idx="0"/>
            <a:endCxn id="5" idx="2"/>
          </p:cNvCxnSpPr>
          <p:nvPr/>
        </p:nvCxnSpPr>
        <p:spPr>
          <a:xfrm flipH="1" flipV="1">
            <a:off x="1794859" y="552697"/>
            <a:ext cx="838774" cy="148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5786B8-24A4-486F-854B-D704EC3BD7AF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751316" y="1220361"/>
            <a:ext cx="825507" cy="78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6510-3B5D-487D-B4D9-FC1DD143D5E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576823" y="1513855"/>
            <a:ext cx="0" cy="48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7D72E6A-742D-42D0-9A21-C4C782FD2C94}"/>
              </a:ext>
            </a:extLst>
          </p:cNvPr>
          <p:cNvSpPr txBox="1"/>
          <p:nvPr/>
        </p:nvSpPr>
        <p:spPr>
          <a:xfrm>
            <a:off x="2084823" y="989529"/>
            <a:ext cx="98194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/>
              <a:t>Knowledge</a:t>
            </a:r>
            <a:endParaRPr lang="en-US" sz="9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6CB1CD7-8DDE-495B-88C1-1C9900BFDCB1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1576823" y="926914"/>
            <a:ext cx="91904" cy="371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3969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329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 Fei-Fei Yang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3DD5A-2324-F1BF-5D17-5BC7BC850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90" y="291321"/>
            <a:ext cx="2083119" cy="150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433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288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pPr fontAlgn="b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Michael Sherman</a:t>
            </a:r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4333021F-4438-8F8C-79DA-C65692D7CADF}"/>
              </a:ext>
            </a:extLst>
          </p:cNvPr>
          <p:cNvSpPr txBox="1"/>
          <p:nvPr/>
        </p:nvSpPr>
        <p:spPr>
          <a:xfrm>
            <a:off x="1193117" y="318939"/>
            <a:ext cx="900929" cy="232412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Growth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BF231C8B-80A0-74E8-D239-713BFF8CE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488" y="636461"/>
            <a:ext cx="1081087" cy="232412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Achievement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E0892A3B-A439-9CFE-1E0E-59B23DDEB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0648" y="637911"/>
            <a:ext cx="954087" cy="232412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Family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518C2E41-8A05-EEB5-7FBB-67BF921DA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029" y="1010303"/>
            <a:ext cx="717252" cy="232407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Fairness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5EA57EA1-EFBD-16CC-5F8B-AF31099E3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118" y="1020212"/>
            <a:ext cx="663604" cy="232407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Loyalty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B4101CC2-E778-05B6-BD8A-8952D3B9B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687" y="1020212"/>
            <a:ext cx="883050" cy="232407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Smartness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6A54A879-8248-2D24-87A8-75561758B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798" y="1444136"/>
            <a:ext cx="954087" cy="232412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Impact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802D87EC-466E-B187-9D5D-598145622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8885" y="1443192"/>
            <a:ext cx="954088" cy="232408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Progress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43018BAF-B11B-9FAE-B48F-D3CF19E93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120" y="83762"/>
            <a:ext cx="320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079035BE-D159-1548-771C-B156B9E6C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120" y="540962"/>
            <a:ext cx="320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8EFD70-B15F-D12F-D5CB-4C026EFABCBD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1053032" y="551351"/>
            <a:ext cx="590550" cy="851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5A87C2-1572-9AC4-D318-824A1BB13737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97655" y="868873"/>
            <a:ext cx="455377" cy="139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F3686D-A4FC-6E78-AAF3-8F043A3346D2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641126" y="560929"/>
            <a:ext cx="816566" cy="769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F1A4AA-A0DC-AB3B-83BD-76652C0404CC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524920" y="870323"/>
            <a:ext cx="932772" cy="149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9D412E-AB28-F5AC-45DD-0B48CFA13BA8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2457692" y="870323"/>
            <a:ext cx="182520" cy="149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307FD9-C6BA-5720-0C92-8EA088DB360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605929" y="1252619"/>
            <a:ext cx="34283" cy="1905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36D1B4A-0B1F-968A-ECAF-25436C0737B2}"/>
              </a:ext>
            </a:extLst>
          </p:cNvPr>
          <p:cNvCxnSpPr>
            <a:cxnSpLocks/>
          </p:cNvCxnSpPr>
          <p:nvPr/>
        </p:nvCxnSpPr>
        <p:spPr>
          <a:xfrm flipH="1">
            <a:off x="1442558" y="1252619"/>
            <a:ext cx="34283" cy="1905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3899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836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6" y="35487"/>
            <a:ext cx="3118399" cy="187953"/>
          </a:xfrm>
        </p:spPr>
        <p:txBody>
          <a:bodyPr>
            <a:normAutofit fontScale="90000"/>
          </a:bodyPr>
          <a:lstStyle/>
          <a:p>
            <a:r>
              <a:rPr lang="en-US" dirty="0"/>
              <a:t>Egan </a:t>
            </a:r>
            <a:r>
              <a:rPr lang="en-US" dirty="0" err="1"/>
              <a:t>Gunnarson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5A6C6-2437-87E0-8065-5678E4B66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11" y="265696"/>
            <a:ext cx="2173887" cy="156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775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384D3-C40C-C42B-73DD-F086240F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" y="123322"/>
            <a:ext cx="2764184" cy="16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96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6852</TotalTime>
  <Words>386</Words>
  <Application>Microsoft Macintosh PowerPoint</Application>
  <PresentationFormat>自定义</PresentationFormat>
  <Paragraphs>245</Paragraphs>
  <Slides>96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100" baseType="lpstr">
      <vt:lpstr>Arial</vt:lpstr>
      <vt:lpstr>Calibri</vt:lpstr>
      <vt:lpstr>Calibri Light</vt:lpstr>
      <vt:lpstr>Office Theme</vt:lpstr>
      <vt:lpstr>Belal Abzakh</vt:lpstr>
      <vt:lpstr>PowerPoint 演示文稿</vt:lpstr>
      <vt:lpstr>Jaafar Alaydaroos</vt:lpstr>
      <vt:lpstr>PowerPoint 演示文稿</vt:lpstr>
      <vt:lpstr>Blair Ball</vt:lpstr>
      <vt:lpstr>PowerPoint 演示文稿</vt:lpstr>
      <vt:lpstr>Michael Zhu</vt:lpstr>
      <vt:lpstr>PowerPoint 演示文稿</vt:lpstr>
      <vt:lpstr>Pavel Yanshevskiy</vt:lpstr>
      <vt:lpstr>PowerPoint 演示文稿</vt:lpstr>
      <vt:lpstr>Abhay Vashistha</vt:lpstr>
      <vt:lpstr>PowerPoint 演示文稿</vt:lpstr>
      <vt:lpstr>Arjun Thummalachetty</vt:lpstr>
      <vt:lpstr>PowerPoint 演示文稿</vt:lpstr>
      <vt:lpstr>Thomas Spencer</vt:lpstr>
      <vt:lpstr>PowerPoint 演示文稿</vt:lpstr>
      <vt:lpstr>Vijay Selvaraj</vt:lpstr>
      <vt:lpstr>PowerPoint 演示文稿</vt:lpstr>
      <vt:lpstr>Nini Perret-Gentil Acedo</vt:lpstr>
      <vt:lpstr>PowerPoint 演示文稿</vt:lpstr>
      <vt:lpstr>Joshua Pennise</vt:lpstr>
      <vt:lpstr>PowerPoint 演示文稿</vt:lpstr>
      <vt:lpstr>Priya Patil</vt:lpstr>
      <vt:lpstr>PowerPoint 演示文稿</vt:lpstr>
      <vt:lpstr>Owen McAllister</vt:lpstr>
      <vt:lpstr>PowerPoint 演示文稿</vt:lpstr>
      <vt:lpstr>Yang Liu</vt:lpstr>
      <vt:lpstr>PowerPoint 演示文稿</vt:lpstr>
      <vt:lpstr>Marcela Figueiredo De Oliveira</vt:lpstr>
      <vt:lpstr>PowerPoint 演示文稿</vt:lpstr>
      <vt:lpstr>Thiago Felippe</vt:lpstr>
      <vt:lpstr>PowerPoint 演示文稿</vt:lpstr>
      <vt:lpstr>Veronica Deliza Pereira</vt:lpstr>
      <vt:lpstr>PowerPoint 演示文稿</vt:lpstr>
      <vt:lpstr>John Caridi</vt:lpstr>
      <vt:lpstr>PowerPoint 演示文稿</vt:lpstr>
      <vt:lpstr>Alexandre Chouairi</vt:lpstr>
      <vt:lpstr>PowerPoint 演示文稿</vt:lpstr>
      <vt:lpstr>Kevin Chu</vt:lpstr>
      <vt:lpstr>PowerPoint 演示文稿</vt:lpstr>
      <vt:lpstr>Gaurav Agarwal</vt:lpstr>
      <vt:lpstr>PowerPoint 演示文稿</vt:lpstr>
      <vt:lpstr>Norah Alahmed</vt:lpstr>
      <vt:lpstr>PowerPoint 演示文稿</vt:lpstr>
      <vt:lpstr>Karim Amer</vt:lpstr>
      <vt:lpstr>PowerPoint 演示文稿</vt:lpstr>
      <vt:lpstr> Joey Berry</vt:lpstr>
      <vt:lpstr>PowerPoint 演示文稿</vt:lpstr>
      <vt:lpstr>  Christian Cantalupo</vt:lpstr>
      <vt:lpstr>PowerPoint 演示文稿</vt:lpstr>
      <vt:lpstr> Mary Colpo</vt:lpstr>
      <vt:lpstr>PowerPoint 演示文稿</vt:lpstr>
      <vt:lpstr> Juan Cortes Acra</vt:lpstr>
      <vt:lpstr>PowerPoint 演示文稿</vt:lpstr>
      <vt:lpstr> Joseph Dalton</vt:lpstr>
      <vt:lpstr>PowerPoint 演示文稿</vt:lpstr>
      <vt:lpstr>  Pablo De Michelis</vt:lpstr>
      <vt:lpstr>PowerPoint 演示文稿</vt:lpstr>
      <vt:lpstr>  Emily Erickson</vt:lpstr>
      <vt:lpstr>PowerPoint 演示文稿</vt:lpstr>
      <vt:lpstr> James Fifield</vt:lpstr>
      <vt:lpstr>PowerPoint 演示文稿</vt:lpstr>
      <vt:lpstr> Daniela Hernandez</vt:lpstr>
      <vt:lpstr>PowerPoint 演示文稿</vt:lpstr>
      <vt:lpstr>Dario Jimenez Mirayo</vt:lpstr>
      <vt:lpstr>PowerPoint 演示文稿</vt:lpstr>
      <vt:lpstr>  Shyra Khosla</vt:lpstr>
      <vt:lpstr>PowerPoint 演示文稿</vt:lpstr>
      <vt:lpstr> Wenjin Liu</vt:lpstr>
      <vt:lpstr>PowerPoint 演示文稿</vt:lpstr>
      <vt:lpstr> Stanislav Lopata</vt:lpstr>
      <vt:lpstr>PowerPoint 演示文稿</vt:lpstr>
      <vt:lpstr> Alina Margarit</vt:lpstr>
      <vt:lpstr>PowerPoint 演示文稿</vt:lpstr>
      <vt:lpstr> Sabir Niftaliyev</vt:lpstr>
      <vt:lpstr>PowerPoint 演示文稿</vt:lpstr>
      <vt:lpstr>  Patrick O'Neill</vt:lpstr>
      <vt:lpstr>PowerPoint 演示文稿</vt:lpstr>
      <vt:lpstr> Elad Ophir</vt:lpstr>
      <vt:lpstr>PowerPoint 演示文稿</vt:lpstr>
      <vt:lpstr>  Bianca Parrish</vt:lpstr>
      <vt:lpstr>PowerPoint 演示文稿</vt:lpstr>
      <vt:lpstr> Michael Sherman</vt:lpstr>
      <vt:lpstr>PowerPoint 演示文稿</vt:lpstr>
      <vt:lpstr> Oliver Singer</vt:lpstr>
      <vt:lpstr>PowerPoint 演示文稿</vt:lpstr>
      <vt:lpstr> Nicholas Stearns</vt:lpstr>
      <vt:lpstr>PowerPoint 演示文稿</vt:lpstr>
      <vt:lpstr>  Robert Vogt IV</vt:lpstr>
      <vt:lpstr>PowerPoint 演示文稿</vt:lpstr>
      <vt:lpstr>  Fei-Fei Yang</vt:lpstr>
      <vt:lpstr>PowerPoint 演示文稿</vt:lpstr>
      <vt:lpstr> Michael Sherman</vt:lpstr>
      <vt:lpstr>PowerPoint 演示文稿</vt:lpstr>
      <vt:lpstr>Egan Gunnarson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RyuAngela</dc:creator>
  <cp:lastModifiedBy>Jiazheng Tian</cp:lastModifiedBy>
  <cp:revision>121</cp:revision>
  <cp:lastPrinted>2021-10-21T17:31:18Z</cp:lastPrinted>
  <dcterms:created xsi:type="dcterms:W3CDTF">2017-10-21T23:35:05Z</dcterms:created>
  <dcterms:modified xsi:type="dcterms:W3CDTF">2025-03-29T17:20:43Z</dcterms:modified>
</cp:coreProperties>
</file>